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63" r:id="rId7"/>
    <p:sldId id="273" r:id="rId8"/>
    <p:sldId id="274" r:id="rId9"/>
    <p:sldId id="275" r:id="rId10"/>
    <p:sldId id="261" r:id="rId11"/>
    <p:sldId id="262" r:id="rId12"/>
    <p:sldId id="276" r:id="rId13"/>
    <p:sldId id="270" r:id="rId14"/>
    <p:sldId id="271" r:id="rId15"/>
    <p:sldId id="258" r:id="rId16"/>
    <p:sldId id="260" r:id="rId17"/>
    <p:sldId id="259" r:id="rId18"/>
    <p:sldId id="272" r:id="rId19"/>
    <p:sldId id="269" r:id="rId20"/>
    <p:sldId id="26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CEC"/>
    <a:srgbClr val="FA8E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040" autoAdjust="0"/>
  </p:normalViewPr>
  <p:slideViewPr>
    <p:cSldViewPr snapToGrid="0">
      <p:cViewPr varScale="1">
        <p:scale>
          <a:sx n="47" d="100"/>
          <a:sy n="47" d="100"/>
        </p:scale>
        <p:origin x="14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Lamb" userId="93468da0-c90d-497e-a6a4-62d45432e518" providerId="ADAL" clId="{10F2222D-A229-4BFA-AF0E-3FA1A96769CA}"/>
    <pc:docChg chg="modSld">
      <pc:chgData name="Hannah Lamb" userId="93468da0-c90d-497e-a6a4-62d45432e518" providerId="ADAL" clId="{10F2222D-A229-4BFA-AF0E-3FA1A96769CA}" dt="2021-07-06T15:52:16.025" v="17" actId="20577"/>
      <pc:docMkLst>
        <pc:docMk/>
      </pc:docMkLst>
      <pc:sldChg chg="modNotesTx">
        <pc:chgData name="Hannah Lamb" userId="93468da0-c90d-497e-a6a4-62d45432e518" providerId="ADAL" clId="{10F2222D-A229-4BFA-AF0E-3FA1A96769CA}" dt="2021-07-06T15:51:36.005" v="0" actId="20577"/>
        <pc:sldMkLst>
          <pc:docMk/>
          <pc:sldMk cId="902768248" sldId="257"/>
        </pc:sldMkLst>
      </pc:sldChg>
      <pc:sldChg chg="modNotesTx">
        <pc:chgData name="Hannah Lamb" userId="93468da0-c90d-497e-a6a4-62d45432e518" providerId="ADAL" clId="{10F2222D-A229-4BFA-AF0E-3FA1A96769CA}" dt="2021-07-06T15:52:04.491" v="12" actId="20577"/>
        <pc:sldMkLst>
          <pc:docMk/>
          <pc:sldMk cId="1707984155" sldId="258"/>
        </pc:sldMkLst>
      </pc:sldChg>
      <pc:sldChg chg="modNotesTx">
        <pc:chgData name="Hannah Lamb" userId="93468da0-c90d-497e-a6a4-62d45432e518" providerId="ADAL" clId="{10F2222D-A229-4BFA-AF0E-3FA1A96769CA}" dt="2021-07-06T15:52:09.163" v="14" actId="20577"/>
        <pc:sldMkLst>
          <pc:docMk/>
          <pc:sldMk cId="2853549251" sldId="259"/>
        </pc:sldMkLst>
      </pc:sldChg>
      <pc:sldChg chg="modNotesTx">
        <pc:chgData name="Hannah Lamb" userId="93468da0-c90d-497e-a6a4-62d45432e518" providerId="ADAL" clId="{10F2222D-A229-4BFA-AF0E-3FA1A96769CA}" dt="2021-07-06T15:52:06.899" v="13" actId="20577"/>
        <pc:sldMkLst>
          <pc:docMk/>
          <pc:sldMk cId="3198548682" sldId="260"/>
        </pc:sldMkLst>
      </pc:sldChg>
      <pc:sldChg chg="modNotesTx">
        <pc:chgData name="Hannah Lamb" userId="93468da0-c90d-497e-a6a4-62d45432e518" providerId="ADAL" clId="{10F2222D-A229-4BFA-AF0E-3FA1A96769CA}" dt="2021-07-06T15:51:46.942" v="6" actId="20577"/>
        <pc:sldMkLst>
          <pc:docMk/>
          <pc:sldMk cId="1998988298" sldId="261"/>
        </pc:sldMkLst>
      </pc:sldChg>
      <pc:sldChg chg="modNotesTx">
        <pc:chgData name="Hannah Lamb" userId="93468da0-c90d-497e-a6a4-62d45432e518" providerId="ADAL" clId="{10F2222D-A229-4BFA-AF0E-3FA1A96769CA}" dt="2021-07-06T15:51:50.555" v="8" actId="5793"/>
        <pc:sldMkLst>
          <pc:docMk/>
          <pc:sldMk cId="405022013" sldId="262"/>
        </pc:sldMkLst>
      </pc:sldChg>
      <pc:sldChg chg="modNotesTx">
        <pc:chgData name="Hannah Lamb" userId="93468da0-c90d-497e-a6a4-62d45432e518" providerId="ADAL" clId="{10F2222D-A229-4BFA-AF0E-3FA1A96769CA}" dt="2021-07-06T15:51:38.213" v="1" actId="20577"/>
        <pc:sldMkLst>
          <pc:docMk/>
          <pc:sldMk cId="3304826702" sldId="263"/>
        </pc:sldMkLst>
      </pc:sldChg>
      <pc:sldChg chg="modNotesTx">
        <pc:chgData name="Hannah Lamb" userId="93468da0-c90d-497e-a6a4-62d45432e518" providerId="ADAL" clId="{10F2222D-A229-4BFA-AF0E-3FA1A96769CA}" dt="2021-07-06T15:52:16.025" v="17" actId="20577"/>
        <pc:sldMkLst>
          <pc:docMk/>
          <pc:sldMk cId="3477685928" sldId="265"/>
        </pc:sldMkLst>
      </pc:sldChg>
      <pc:sldChg chg="modNotesTx">
        <pc:chgData name="Hannah Lamb" userId="93468da0-c90d-497e-a6a4-62d45432e518" providerId="ADAL" clId="{10F2222D-A229-4BFA-AF0E-3FA1A96769CA}" dt="2021-07-06T15:52:14.171" v="16" actId="20577"/>
        <pc:sldMkLst>
          <pc:docMk/>
          <pc:sldMk cId="3153913989" sldId="269"/>
        </pc:sldMkLst>
      </pc:sldChg>
      <pc:sldChg chg="modNotesTx">
        <pc:chgData name="Hannah Lamb" userId="93468da0-c90d-497e-a6a4-62d45432e518" providerId="ADAL" clId="{10F2222D-A229-4BFA-AF0E-3FA1A96769CA}" dt="2021-07-06T15:51:59.441" v="10" actId="20577"/>
        <pc:sldMkLst>
          <pc:docMk/>
          <pc:sldMk cId="1299605865" sldId="270"/>
        </pc:sldMkLst>
      </pc:sldChg>
      <pc:sldChg chg="modNotesTx">
        <pc:chgData name="Hannah Lamb" userId="93468da0-c90d-497e-a6a4-62d45432e518" providerId="ADAL" clId="{10F2222D-A229-4BFA-AF0E-3FA1A96769CA}" dt="2021-07-06T15:52:02.179" v="11" actId="20577"/>
        <pc:sldMkLst>
          <pc:docMk/>
          <pc:sldMk cId="787602049" sldId="271"/>
        </pc:sldMkLst>
      </pc:sldChg>
      <pc:sldChg chg="modNotesTx">
        <pc:chgData name="Hannah Lamb" userId="93468da0-c90d-497e-a6a4-62d45432e518" providerId="ADAL" clId="{10F2222D-A229-4BFA-AF0E-3FA1A96769CA}" dt="2021-07-06T15:52:11.782" v="15" actId="20577"/>
        <pc:sldMkLst>
          <pc:docMk/>
          <pc:sldMk cId="3914778601" sldId="272"/>
        </pc:sldMkLst>
      </pc:sldChg>
      <pc:sldChg chg="modNotesTx">
        <pc:chgData name="Hannah Lamb" userId="93468da0-c90d-497e-a6a4-62d45432e518" providerId="ADAL" clId="{10F2222D-A229-4BFA-AF0E-3FA1A96769CA}" dt="2021-07-06T15:51:40.291" v="2" actId="20577"/>
        <pc:sldMkLst>
          <pc:docMk/>
          <pc:sldMk cId="4132879503" sldId="273"/>
        </pc:sldMkLst>
      </pc:sldChg>
      <pc:sldChg chg="modNotesTx">
        <pc:chgData name="Hannah Lamb" userId="93468da0-c90d-497e-a6a4-62d45432e518" providerId="ADAL" clId="{10F2222D-A229-4BFA-AF0E-3FA1A96769CA}" dt="2021-07-06T15:51:41.881" v="3" actId="20577"/>
        <pc:sldMkLst>
          <pc:docMk/>
          <pc:sldMk cId="3414034640" sldId="274"/>
        </pc:sldMkLst>
      </pc:sldChg>
      <pc:sldChg chg="modNotesTx">
        <pc:chgData name="Hannah Lamb" userId="93468da0-c90d-497e-a6a4-62d45432e518" providerId="ADAL" clId="{10F2222D-A229-4BFA-AF0E-3FA1A96769CA}" dt="2021-07-06T15:51:44.124" v="4" actId="20577"/>
        <pc:sldMkLst>
          <pc:docMk/>
          <pc:sldMk cId="2038173723" sldId="275"/>
        </pc:sldMkLst>
      </pc:sldChg>
      <pc:sldChg chg="modNotesTx">
        <pc:chgData name="Hannah Lamb" userId="93468da0-c90d-497e-a6a4-62d45432e518" providerId="ADAL" clId="{10F2222D-A229-4BFA-AF0E-3FA1A96769CA}" dt="2021-07-06T15:51:53.846" v="9" actId="20577"/>
        <pc:sldMkLst>
          <pc:docMk/>
          <pc:sldMk cId="1738523317" sldId="27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D52BB-DC30-4507-938D-669ACFEBC1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016E08E-2202-4DEA-92D9-0C631B7C69F0}">
      <dgm:prSet/>
      <dgm:spPr>
        <a:solidFill>
          <a:schemeClr val="accent2"/>
        </a:solidFill>
      </dgm:spPr>
      <dgm:t>
        <a:bodyPr/>
        <a:lstStyle/>
        <a:p>
          <a:pPr>
            <a:lnSpc>
              <a:spcPct val="100000"/>
            </a:lnSpc>
          </a:pPr>
          <a:r>
            <a:rPr lang="en-GB" dirty="0"/>
            <a:t>We have recently submitted our business case to the </a:t>
          </a:r>
          <a:r>
            <a:rPr lang="en-GB" dirty="0" err="1"/>
            <a:t>MoJ</a:t>
          </a:r>
          <a:r>
            <a:rPr lang="en-GB" dirty="0"/>
            <a:t> for our website. We are keeping our fingers crossed that we will hear back soon with good news! </a:t>
          </a:r>
          <a:endParaRPr lang="en-US" dirty="0"/>
        </a:p>
      </dgm:t>
    </dgm:pt>
    <dgm:pt modelId="{261B68FE-EDC9-403E-BB01-8BBD8DBD92BE}" type="parTrans" cxnId="{69C09B4E-F256-4A9D-B51A-6AE49E809DEF}">
      <dgm:prSet/>
      <dgm:spPr/>
      <dgm:t>
        <a:bodyPr/>
        <a:lstStyle/>
        <a:p>
          <a:endParaRPr lang="en-US"/>
        </a:p>
      </dgm:t>
    </dgm:pt>
    <dgm:pt modelId="{C70DAA8B-52C2-4F6F-AB60-BB36ADA027E5}" type="sibTrans" cxnId="{69C09B4E-F256-4A9D-B51A-6AE49E809DEF}">
      <dgm:prSet/>
      <dgm:spPr/>
      <dgm:t>
        <a:bodyPr/>
        <a:lstStyle/>
        <a:p>
          <a:pPr>
            <a:lnSpc>
              <a:spcPct val="100000"/>
            </a:lnSpc>
          </a:pPr>
          <a:endParaRPr lang="en-US"/>
        </a:p>
      </dgm:t>
    </dgm:pt>
    <dgm:pt modelId="{ECCC4629-1646-4EC8-8A99-D4605F9EFF11}">
      <dgm:prSet/>
      <dgm:spPr/>
      <dgm:t>
        <a:bodyPr/>
        <a:lstStyle/>
        <a:p>
          <a:pPr>
            <a:lnSpc>
              <a:spcPct val="100000"/>
            </a:lnSpc>
          </a:pPr>
          <a:r>
            <a:rPr lang="en-GB" dirty="0"/>
            <a:t>FJYPB members Malak and Lisa visited the Coram site where we will be hosting our 10</a:t>
          </a:r>
          <a:r>
            <a:rPr lang="en-GB" baseline="30000" dirty="0"/>
            <a:t>th</a:t>
          </a:r>
          <a:r>
            <a:rPr lang="en-GB" dirty="0"/>
            <a:t> anniversary celebration event in August. We have sent out save the dates to our members, as well as Cafcass staff who we have worked with closely over the years. </a:t>
          </a:r>
          <a:endParaRPr lang="en-US" dirty="0"/>
        </a:p>
      </dgm:t>
    </dgm:pt>
    <dgm:pt modelId="{67FDB815-8800-46DF-A5C7-5E4E2F9F1E06}" type="parTrans" cxnId="{DD1707A7-8FD9-4E38-8405-A39D00B8BB07}">
      <dgm:prSet/>
      <dgm:spPr/>
      <dgm:t>
        <a:bodyPr/>
        <a:lstStyle/>
        <a:p>
          <a:endParaRPr lang="en-US"/>
        </a:p>
      </dgm:t>
    </dgm:pt>
    <dgm:pt modelId="{236E7EA1-E050-4264-8AC0-D08EBCA3B3D6}" type="sibTrans" cxnId="{DD1707A7-8FD9-4E38-8405-A39D00B8BB07}">
      <dgm:prSet/>
      <dgm:spPr/>
      <dgm:t>
        <a:bodyPr/>
        <a:lstStyle/>
        <a:p>
          <a:pPr>
            <a:lnSpc>
              <a:spcPct val="100000"/>
            </a:lnSpc>
          </a:pPr>
          <a:endParaRPr lang="en-US"/>
        </a:p>
      </dgm:t>
    </dgm:pt>
    <dgm:pt modelId="{A45BFAAC-C820-4413-B3C2-BBCC0E64739A}">
      <dgm:prSet/>
      <dgm:spPr/>
      <dgm:t>
        <a:bodyPr/>
        <a:lstStyle/>
        <a:p>
          <a:pPr>
            <a:lnSpc>
              <a:spcPct val="100000"/>
            </a:lnSpc>
          </a:pPr>
          <a:r>
            <a:rPr lang="en-GB" dirty="0"/>
            <a:t>Planning is well underway for our annual Voice of the Child Webinars 2021! A series of webinars will be held aimed at professionals throughout the October half term, as well as a webinar for Children in Care councils. The theme will be on the topic of communication and language. </a:t>
          </a:r>
          <a:endParaRPr lang="en-US" dirty="0"/>
        </a:p>
      </dgm:t>
    </dgm:pt>
    <dgm:pt modelId="{DB19E49E-BED8-45B0-89F0-98BCBE782A50}" type="parTrans" cxnId="{EFA904DE-E9C3-4EF0-9598-0431FD7302DD}">
      <dgm:prSet/>
      <dgm:spPr/>
      <dgm:t>
        <a:bodyPr/>
        <a:lstStyle/>
        <a:p>
          <a:endParaRPr lang="en-US"/>
        </a:p>
      </dgm:t>
    </dgm:pt>
    <dgm:pt modelId="{F36B8AFA-79E1-4C73-8B2E-DABF6A621E3C}" type="sibTrans" cxnId="{EFA904DE-E9C3-4EF0-9598-0431FD7302DD}">
      <dgm:prSet/>
      <dgm:spPr/>
      <dgm:t>
        <a:bodyPr/>
        <a:lstStyle/>
        <a:p>
          <a:pPr>
            <a:lnSpc>
              <a:spcPct val="100000"/>
            </a:lnSpc>
          </a:pPr>
          <a:endParaRPr lang="en-US"/>
        </a:p>
      </dgm:t>
    </dgm:pt>
    <dgm:pt modelId="{9C29E2AE-4F8F-473D-84F2-C057293776CB}">
      <dgm:prSet/>
      <dgm:spPr/>
      <dgm:t>
        <a:bodyPr/>
        <a:lstStyle/>
        <a:p>
          <a:pPr>
            <a:lnSpc>
              <a:spcPct val="100000"/>
            </a:lnSpc>
          </a:pPr>
          <a:r>
            <a:rPr lang="en-GB" dirty="0"/>
            <a:t>We are continuing to gather our experiences for the FJYPB book. Two further workshops have been confirmed with Dawn Reeves who is helping us write the book. We hope to launch the book in September to mark our 10</a:t>
          </a:r>
          <a:r>
            <a:rPr lang="en-GB" baseline="30000" dirty="0"/>
            <a:t>th</a:t>
          </a:r>
          <a:r>
            <a:rPr lang="en-GB" dirty="0"/>
            <a:t> anniversary month.</a:t>
          </a:r>
          <a:endParaRPr lang="en-US" dirty="0"/>
        </a:p>
      </dgm:t>
    </dgm:pt>
    <dgm:pt modelId="{8F7E5363-551E-40A1-BD36-2529FC96F53F}" type="parTrans" cxnId="{020D40B6-5587-48FC-9574-8E5F70ABFA28}">
      <dgm:prSet/>
      <dgm:spPr/>
      <dgm:t>
        <a:bodyPr/>
        <a:lstStyle/>
        <a:p>
          <a:endParaRPr lang="en-US"/>
        </a:p>
      </dgm:t>
    </dgm:pt>
    <dgm:pt modelId="{4BB8627F-F497-49D3-A55B-78896AD0CD7E}" type="sibTrans" cxnId="{020D40B6-5587-48FC-9574-8E5F70ABFA28}">
      <dgm:prSet/>
      <dgm:spPr/>
      <dgm:t>
        <a:bodyPr/>
        <a:lstStyle/>
        <a:p>
          <a:endParaRPr lang="en-US"/>
        </a:p>
      </dgm:t>
    </dgm:pt>
    <dgm:pt modelId="{1137DBB6-FE6E-451E-85D3-3C6A1AC69F82}" type="pres">
      <dgm:prSet presAssocID="{4D0D52BB-DC30-4507-938D-669ACFEBC11C}" presName="root" presStyleCnt="0">
        <dgm:presLayoutVars>
          <dgm:dir/>
          <dgm:resizeHandles val="exact"/>
        </dgm:presLayoutVars>
      </dgm:prSet>
      <dgm:spPr/>
    </dgm:pt>
    <dgm:pt modelId="{A1CD4ECD-7276-4523-B16F-EA511F1F024A}" type="pres">
      <dgm:prSet presAssocID="{F016E08E-2202-4DEA-92D9-0C631B7C69F0}" presName="compNode" presStyleCnt="0"/>
      <dgm:spPr/>
    </dgm:pt>
    <dgm:pt modelId="{092A4921-E254-4728-A3DC-3A29EAB62D3A}" type="pres">
      <dgm:prSet presAssocID="{F016E08E-2202-4DEA-92D9-0C631B7C69F0}" presName="bgRect" presStyleLbl="bgShp" presStyleIdx="0" presStyleCnt="4"/>
      <dgm:spPr/>
    </dgm:pt>
    <dgm:pt modelId="{2EFF7B25-1032-46EC-92A2-2B782B0E600D}" type="pres">
      <dgm:prSet presAssocID="{F016E08E-2202-4DEA-92D9-0C631B7C69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a:ext>
      </dgm:extLst>
    </dgm:pt>
    <dgm:pt modelId="{93680411-6C10-4D45-A8D6-F7025C7170B0}" type="pres">
      <dgm:prSet presAssocID="{F016E08E-2202-4DEA-92D9-0C631B7C69F0}" presName="spaceRect" presStyleCnt="0"/>
      <dgm:spPr/>
    </dgm:pt>
    <dgm:pt modelId="{9B94A746-648B-4EB1-B362-57E05AB726B3}" type="pres">
      <dgm:prSet presAssocID="{F016E08E-2202-4DEA-92D9-0C631B7C69F0}" presName="parTx" presStyleLbl="revTx" presStyleIdx="0" presStyleCnt="4">
        <dgm:presLayoutVars>
          <dgm:chMax val="0"/>
          <dgm:chPref val="0"/>
        </dgm:presLayoutVars>
      </dgm:prSet>
      <dgm:spPr/>
    </dgm:pt>
    <dgm:pt modelId="{37D8B118-4C50-4C27-9399-1B744E6DA802}" type="pres">
      <dgm:prSet presAssocID="{C70DAA8B-52C2-4F6F-AB60-BB36ADA027E5}" presName="sibTrans" presStyleCnt="0"/>
      <dgm:spPr/>
    </dgm:pt>
    <dgm:pt modelId="{61E74167-ABC6-42D1-9498-A9102926E9A1}" type="pres">
      <dgm:prSet presAssocID="{ECCC4629-1646-4EC8-8A99-D4605F9EFF11}" presName="compNode" presStyleCnt="0"/>
      <dgm:spPr/>
    </dgm:pt>
    <dgm:pt modelId="{33F6814B-ACD9-4020-BF5D-783ADF8BFF8A}" type="pres">
      <dgm:prSet presAssocID="{ECCC4629-1646-4EC8-8A99-D4605F9EFF11}" presName="bgRect" presStyleLbl="bgShp" presStyleIdx="1" presStyleCnt="4"/>
      <dgm:spPr>
        <a:solidFill>
          <a:srgbClr val="7030A0"/>
        </a:solidFill>
      </dgm:spPr>
    </dgm:pt>
    <dgm:pt modelId="{035EB54D-4BE3-4C41-8822-330ED2840B49}" type="pres">
      <dgm:prSet presAssocID="{ECCC4629-1646-4EC8-8A99-D4605F9EFF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loons"/>
        </a:ext>
      </dgm:extLst>
    </dgm:pt>
    <dgm:pt modelId="{44768B3B-E639-4081-87C9-375FE47A1F32}" type="pres">
      <dgm:prSet presAssocID="{ECCC4629-1646-4EC8-8A99-D4605F9EFF11}" presName="spaceRect" presStyleCnt="0"/>
      <dgm:spPr/>
    </dgm:pt>
    <dgm:pt modelId="{00B7F778-1C20-4E8A-AF6F-067D559AEC0D}" type="pres">
      <dgm:prSet presAssocID="{ECCC4629-1646-4EC8-8A99-D4605F9EFF11}" presName="parTx" presStyleLbl="revTx" presStyleIdx="1" presStyleCnt="4">
        <dgm:presLayoutVars>
          <dgm:chMax val="0"/>
          <dgm:chPref val="0"/>
        </dgm:presLayoutVars>
      </dgm:prSet>
      <dgm:spPr/>
    </dgm:pt>
    <dgm:pt modelId="{8D4C707E-01D6-4A49-A90F-26F9E8D57493}" type="pres">
      <dgm:prSet presAssocID="{236E7EA1-E050-4264-8AC0-D08EBCA3B3D6}" presName="sibTrans" presStyleCnt="0"/>
      <dgm:spPr/>
    </dgm:pt>
    <dgm:pt modelId="{C70F3E06-3954-403A-A496-6FBB7B110661}" type="pres">
      <dgm:prSet presAssocID="{A45BFAAC-C820-4413-B3C2-BBCC0E64739A}" presName="compNode" presStyleCnt="0"/>
      <dgm:spPr/>
    </dgm:pt>
    <dgm:pt modelId="{7A00D098-F3B9-4829-8D98-2D05466352F5}" type="pres">
      <dgm:prSet presAssocID="{A45BFAAC-C820-4413-B3C2-BBCC0E64739A}" presName="bgRect" presStyleLbl="bgShp" presStyleIdx="2" presStyleCnt="4" custScaleX="100000" custLinFactNeighborX="-1636" custLinFactNeighborY="8858"/>
      <dgm:spPr/>
    </dgm:pt>
    <dgm:pt modelId="{5E4172AF-A0EC-408A-91A5-6139D47FFA84}" type="pres">
      <dgm:prSet presAssocID="{A45BFAAC-C820-4413-B3C2-BBCC0E6473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46BC461-5473-4860-90C5-12582C85CDE4}" type="pres">
      <dgm:prSet presAssocID="{A45BFAAC-C820-4413-B3C2-BBCC0E64739A}" presName="spaceRect" presStyleCnt="0"/>
      <dgm:spPr/>
    </dgm:pt>
    <dgm:pt modelId="{C68CF594-15C0-4E6D-AF6F-72050652D43E}" type="pres">
      <dgm:prSet presAssocID="{A45BFAAC-C820-4413-B3C2-BBCC0E64739A}" presName="parTx" presStyleLbl="revTx" presStyleIdx="2" presStyleCnt="4">
        <dgm:presLayoutVars>
          <dgm:chMax val="0"/>
          <dgm:chPref val="0"/>
        </dgm:presLayoutVars>
      </dgm:prSet>
      <dgm:spPr/>
    </dgm:pt>
    <dgm:pt modelId="{BAA93F41-4F21-4C15-9B50-189373E6708F}" type="pres">
      <dgm:prSet presAssocID="{F36B8AFA-79E1-4C73-8B2E-DABF6A621E3C}" presName="sibTrans" presStyleCnt="0"/>
      <dgm:spPr/>
    </dgm:pt>
    <dgm:pt modelId="{C377E827-0C7E-424A-97B2-803F16FF2FC5}" type="pres">
      <dgm:prSet presAssocID="{9C29E2AE-4F8F-473D-84F2-C057293776CB}" presName="compNode" presStyleCnt="0"/>
      <dgm:spPr/>
    </dgm:pt>
    <dgm:pt modelId="{2B8871CC-6034-4BAD-ACDD-E9B8118871EF}" type="pres">
      <dgm:prSet presAssocID="{9C29E2AE-4F8F-473D-84F2-C057293776CB}" presName="bgRect" presStyleLbl="bgShp" presStyleIdx="3" presStyleCnt="4"/>
      <dgm:spPr/>
    </dgm:pt>
    <dgm:pt modelId="{83C26CC6-E249-4E91-A557-C82476D5803C}" type="pres">
      <dgm:prSet presAssocID="{9C29E2AE-4F8F-473D-84F2-C057293776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30C16A4-6164-4E39-A02E-DEAC3F9636AD}" type="pres">
      <dgm:prSet presAssocID="{9C29E2AE-4F8F-473D-84F2-C057293776CB}" presName="spaceRect" presStyleCnt="0"/>
      <dgm:spPr/>
    </dgm:pt>
    <dgm:pt modelId="{570B450B-C850-4986-8DB3-A0887FD651B0}" type="pres">
      <dgm:prSet presAssocID="{9C29E2AE-4F8F-473D-84F2-C057293776CB}" presName="parTx" presStyleLbl="revTx" presStyleIdx="3" presStyleCnt="4">
        <dgm:presLayoutVars>
          <dgm:chMax val="0"/>
          <dgm:chPref val="0"/>
        </dgm:presLayoutVars>
      </dgm:prSet>
      <dgm:spPr/>
    </dgm:pt>
  </dgm:ptLst>
  <dgm:cxnLst>
    <dgm:cxn modelId="{B9698D39-58B2-4596-AFE9-35C168C587DE}" type="presOf" srcId="{9C29E2AE-4F8F-473D-84F2-C057293776CB}" destId="{570B450B-C850-4986-8DB3-A0887FD651B0}" srcOrd="0" destOrd="0" presId="urn:microsoft.com/office/officeart/2018/2/layout/IconVerticalSolidList"/>
    <dgm:cxn modelId="{AA77F95F-AA3C-4C27-9A9F-77CE74A70542}" type="presOf" srcId="{F016E08E-2202-4DEA-92D9-0C631B7C69F0}" destId="{9B94A746-648B-4EB1-B362-57E05AB726B3}" srcOrd="0" destOrd="0" presId="urn:microsoft.com/office/officeart/2018/2/layout/IconVerticalSolidList"/>
    <dgm:cxn modelId="{69C09B4E-F256-4A9D-B51A-6AE49E809DEF}" srcId="{4D0D52BB-DC30-4507-938D-669ACFEBC11C}" destId="{F016E08E-2202-4DEA-92D9-0C631B7C69F0}" srcOrd="0" destOrd="0" parTransId="{261B68FE-EDC9-403E-BB01-8BBD8DBD92BE}" sibTransId="{C70DAA8B-52C2-4F6F-AB60-BB36ADA027E5}"/>
    <dgm:cxn modelId="{0A04CD58-2F1A-47F1-BB7C-CABF73B0D0F4}" type="presOf" srcId="{4D0D52BB-DC30-4507-938D-669ACFEBC11C}" destId="{1137DBB6-FE6E-451E-85D3-3C6A1AC69F82}" srcOrd="0" destOrd="0" presId="urn:microsoft.com/office/officeart/2018/2/layout/IconVerticalSolidList"/>
    <dgm:cxn modelId="{2072975A-9B31-48D3-AF96-F1F0D08B454E}" type="presOf" srcId="{ECCC4629-1646-4EC8-8A99-D4605F9EFF11}" destId="{00B7F778-1C20-4E8A-AF6F-067D559AEC0D}" srcOrd="0" destOrd="0" presId="urn:microsoft.com/office/officeart/2018/2/layout/IconVerticalSolidList"/>
    <dgm:cxn modelId="{DD1707A7-8FD9-4E38-8405-A39D00B8BB07}" srcId="{4D0D52BB-DC30-4507-938D-669ACFEBC11C}" destId="{ECCC4629-1646-4EC8-8A99-D4605F9EFF11}" srcOrd="1" destOrd="0" parTransId="{67FDB815-8800-46DF-A5C7-5E4E2F9F1E06}" sibTransId="{236E7EA1-E050-4264-8AC0-D08EBCA3B3D6}"/>
    <dgm:cxn modelId="{020D40B6-5587-48FC-9574-8E5F70ABFA28}" srcId="{4D0D52BB-DC30-4507-938D-669ACFEBC11C}" destId="{9C29E2AE-4F8F-473D-84F2-C057293776CB}" srcOrd="3" destOrd="0" parTransId="{8F7E5363-551E-40A1-BD36-2529FC96F53F}" sibTransId="{4BB8627F-F497-49D3-A55B-78896AD0CD7E}"/>
    <dgm:cxn modelId="{EFA904DE-E9C3-4EF0-9598-0431FD7302DD}" srcId="{4D0D52BB-DC30-4507-938D-669ACFEBC11C}" destId="{A45BFAAC-C820-4413-B3C2-BBCC0E64739A}" srcOrd="2" destOrd="0" parTransId="{DB19E49E-BED8-45B0-89F0-98BCBE782A50}" sibTransId="{F36B8AFA-79E1-4C73-8B2E-DABF6A621E3C}"/>
    <dgm:cxn modelId="{9FEE8CFD-9E33-4DCF-941A-7C8EA96FFB7A}" type="presOf" srcId="{A45BFAAC-C820-4413-B3C2-BBCC0E64739A}" destId="{C68CF594-15C0-4E6D-AF6F-72050652D43E}" srcOrd="0" destOrd="0" presId="urn:microsoft.com/office/officeart/2018/2/layout/IconVerticalSolidList"/>
    <dgm:cxn modelId="{E9841BB6-2FAC-4429-BB70-E4C59577E589}" type="presParOf" srcId="{1137DBB6-FE6E-451E-85D3-3C6A1AC69F82}" destId="{A1CD4ECD-7276-4523-B16F-EA511F1F024A}" srcOrd="0" destOrd="0" presId="urn:microsoft.com/office/officeart/2018/2/layout/IconVerticalSolidList"/>
    <dgm:cxn modelId="{7A2F5888-99ED-467C-844D-246BD8A63D0F}" type="presParOf" srcId="{A1CD4ECD-7276-4523-B16F-EA511F1F024A}" destId="{092A4921-E254-4728-A3DC-3A29EAB62D3A}" srcOrd="0" destOrd="0" presId="urn:microsoft.com/office/officeart/2018/2/layout/IconVerticalSolidList"/>
    <dgm:cxn modelId="{19DE793E-D4FD-486D-9ADA-A45C527B21D4}" type="presParOf" srcId="{A1CD4ECD-7276-4523-B16F-EA511F1F024A}" destId="{2EFF7B25-1032-46EC-92A2-2B782B0E600D}" srcOrd="1" destOrd="0" presId="urn:microsoft.com/office/officeart/2018/2/layout/IconVerticalSolidList"/>
    <dgm:cxn modelId="{BFAFC415-503F-4329-997D-297C67FC076C}" type="presParOf" srcId="{A1CD4ECD-7276-4523-B16F-EA511F1F024A}" destId="{93680411-6C10-4D45-A8D6-F7025C7170B0}" srcOrd="2" destOrd="0" presId="urn:microsoft.com/office/officeart/2018/2/layout/IconVerticalSolidList"/>
    <dgm:cxn modelId="{31E023C6-EB44-4B61-AE8E-3A0DD0832D4C}" type="presParOf" srcId="{A1CD4ECD-7276-4523-B16F-EA511F1F024A}" destId="{9B94A746-648B-4EB1-B362-57E05AB726B3}" srcOrd="3" destOrd="0" presId="urn:microsoft.com/office/officeart/2018/2/layout/IconVerticalSolidList"/>
    <dgm:cxn modelId="{6EB76E9E-9BC2-4EE3-A3A9-6364D603D984}" type="presParOf" srcId="{1137DBB6-FE6E-451E-85D3-3C6A1AC69F82}" destId="{37D8B118-4C50-4C27-9399-1B744E6DA802}" srcOrd="1" destOrd="0" presId="urn:microsoft.com/office/officeart/2018/2/layout/IconVerticalSolidList"/>
    <dgm:cxn modelId="{B0493524-64B1-4274-88A3-2C764D4AA931}" type="presParOf" srcId="{1137DBB6-FE6E-451E-85D3-3C6A1AC69F82}" destId="{61E74167-ABC6-42D1-9498-A9102926E9A1}" srcOrd="2" destOrd="0" presId="urn:microsoft.com/office/officeart/2018/2/layout/IconVerticalSolidList"/>
    <dgm:cxn modelId="{544196DA-AD3E-4301-9799-ECE79ED21100}" type="presParOf" srcId="{61E74167-ABC6-42D1-9498-A9102926E9A1}" destId="{33F6814B-ACD9-4020-BF5D-783ADF8BFF8A}" srcOrd="0" destOrd="0" presId="urn:microsoft.com/office/officeart/2018/2/layout/IconVerticalSolidList"/>
    <dgm:cxn modelId="{D5B192AA-9385-4ED0-AF41-E9F673D0BCEB}" type="presParOf" srcId="{61E74167-ABC6-42D1-9498-A9102926E9A1}" destId="{035EB54D-4BE3-4C41-8822-330ED2840B49}" srcOrd="1" destOrd="0" presId="urn:microsoft.com/office/officeart/2018/2/layout/IconVerticalSolidList"/>
    <dgm:cxn modelId="{DC2A712E-613A-4BE8-839E-4ABB70059D90}" type="presParOf" srcId="{61E74167-ABC6-42D1-9498-A9102926E9A1}" destId="{44768B3B-E639-4081-87C9-375FE47A1F32}" srcOrd="2" destOrd="0" presId="urn:microsoft.com/office/officeart/2018/2/layout/IconVerticalSolidList"/>
    <dgm:cxn modelId="{445B7C6D-AAB5-4FA5-93B7-705512D36393}" type="presParOf" srcId="{61E74167-ABC6-42D1-9498-A9102926E9A1}" destId="{00B7F778-1C20-4E8A-AF6F-067D559AEC0D}" srcOrd="3" destOrd="0" presId="urn:microsoft.com/office/officeart/2018/2/layout/IconVerticalSolidList"/>
    <dgm:cxn modelId="{241F87A3-71AA-40A6-ADF2-3934689D4744}" type="presParOf" srcId="{1137DBB6-FE6E-451E-85D3-3C6A1AC69F82}" destId="{8D4C707E-01D6-4A49-A90F-26F9E8D57493}" srcOrd="3" destOrd="0" presId="urn:microsoft.com/office/officeart/2018/2/layout/IconVerticalSolidList"/>
    <dgm:cxn modelId="{F7C6B1A2-6783-41D8-820E-1BD5E675E238}" type="presParOf" srcId="{1137DBB6-FE6E-451E-85D3-3C6A1AC69F82}" destId="{C70F3E06-3954-403A-A496-6FBB7B110661}" srcOrd="4" destOrd="0" presId="urn:microsoft.com/office/officeart/2018/2/layout/IconVerticalSolidList"/>
    <dgm:cxn modelId="{B3379109-0762-4D27-9199-F51CCA4A4F0F}" type="presParOf" srcId="{C70F3E06-3954-403A-A496-6FBB7B110661}" destId="{7A00D098-F3B9-4829-8D98-2D05466352F5}" srcOrd="0" destOrd="0" presId="urn:microsoft.com/office/officeart/2018/2/layout/IconVerticalSolidList"/>
    <dgm:cxn modelId="{9656CE1B-10A1-4ACC-BAB3-AB491BB215DE}" type="presParOf" srcId="{C70F3E06-3954-403A-A496-6FBB7B110661}" destId="{5E4172AF-A0EC-408A-91A5-6139D47FFA84}" srcOrd="1" destOrd="0" presId="urn:microsoft.com/office/officeart/2018/2/layout/IconVerticalSolidList"/>
    <dgm:cxn modelId="{A891B86E-D71E-4F0B-A9BD-700F37A2CEE4}" type="presParOf" srcId="{C70F3E06-3954-403A-A496-6FBB7B110661}" destId="{C46BC461-5473-4860-90C5-12582C85CDE4}" srcOrd="2" destOrd="0" presId="urn:microsoft.com/office/officeart/2018/2/layout/IconVerticalSolidList"/>
    <dgm:cxn modelId="{6C0447FF-66EC-4B14-A36A-81B113F76FB5}" type="presParOf" srcId="{C70F3E06-3954-403A-A496-6FBB7B110661}" destId="{C68CF594-15C0-4E6D-AF6F-72050652D43E}" srcOrd="3" destOrd="0" presId="urn:microsoft.com/office/officeart/2018/2/layout/IconVerticalSolidList"/>
    <dgm:cxn modelId="{715ED0BC-204A-4DFA-8148-FE0C6138E20F}" type="presParOf" srcId="{1137DBB6-FE6E-451E-85D3-3C6A1AC69F82}" destId="{BAA93F41-4F21-4C15-9B50-189373E6708F}" srcOrd="5" destOrd="0" presId="urn:microsoft.com/office/officeart/2018/2/layout/IconVerticalSolidList"/>
    <dgm:cxn modelId="{4E9993B5-EA33-4672-8F93-C986D497AF96}" type="presParOf" srcId="{1137DBB6-FE6E-451E-85D3-3C6A1AC69F82}" destId="{C377E827-0C7E-424A-97B2-803F16FF2FC5}" srcOrd="6" destOrd="0" presId="urn:microsoft.com/office/officeart/2018/2/layout/IconVerticalSolidList"/>
    <dgm:cxn modelId="{E1D0A405-A7AC-4A3A-AC82-AC285560EACD}" type="presParOf" srcId="{C377E827-0C7E-424A-97B2-803F16FF2FC5}" destId="{2B8871CC-6034-4BAD-ACDD-E9B8118871EF}" srcOrd="0" destOrd="0" presId="urn:microsoft.com/office/officeart/2018/2/layout/IconVerticalSolidList"/>
    <dgm:cxn modelId="{FB6DE1A1-63F3-43F0-9DD7-80C965F5DE65}" type="presParOf" srcId="{C377E827-0C7E-424A-97B2-803F16FF2FC5}" destId="{83C26CC6-E249-4E91-A557-C82476D5803C}" srcOrd="1" destOrd="0" presId="urn:microsoft.com/office/officeart/2018/2/layout/IconVerticalSolidList"/>
    <dgm:cxn modelId="{F97E2006-2C5E-44D9-8B92-E29FD539E32C}" type="presParOf" srcId="{C377E827-0C7E-424A-97B2-803F16FF2FC5}" destId="{E30C16A4-6164-4E39-A02E-DEAC3F9636AD}" srcOrd="2" destOrd="0" presId="urn:microsoft.com/office/officeart/2018/2/layout/IconVerticalSolidList"/>
    <dgm:cxn modelId="{9C9A25F3-3B7E-423B-AD2F-586B5F8762D0}" type="presParOf" srcId="{C377E827-0C7E-424A-97B2-803F16FF2FC5}" destId="{570B450B-C850-4986-8DB3-A0887FD651B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9B14A-4AEF-4866-B491-592A0DA42A6F}"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3B5B72D7-6CBB-4275-965D-B526E8090BE5}">
      <dgm:prSet/>
      <dgm:spPr/>
      <dgm:t>
        <a:bodyPr/>
        <a:lstStyle/>
        <a:p>
          <a:r>
            <a:rPr lang="en-GB" dirty="0"/>
            <a:t>To develop a word busting team including members of the FJYPB and Cafcass staff to identify the top 20 words to change.  We want to identify two words per month for staff to replace with a more child friendly word or phrase. We understand that in some situations and in official publications more technical or professional terms will be retained. </a:t>
          </a:r>
          <a:endParaRPr lang="en-US" dirty="0"/>
        </a:p>
      </dgm:t>
    </dgm:pt>
    <dgm:pt modelId="{C3C57242-F4E7-4A5F-A6DD-A1ABE54D2271}" type="parTrans" cxnId="{18299977-A512-4079-99F5-E39D9B5DCFF1}">
      <dgm:prSet/>
      <dgm:spPr/>
      <dgm:t>
        <a:bodyPr/>
        <a:lstStyle/>
        <a:p>
          <a:endParaRPr lang="en-US"/>
        </a:p>
      </dgm:t>
    </dgm:pt>
    <dgm:pt modelId="{A0AA09AC-F295-4DDB-9449-82CB299D31E7}" type="sibTrans" cxnId="{18299977-A512-4079-99F5-E39D9B5DCFF1}">
      <dgm:prSet/>
      <dgm:spPr/>
      <dgm:t>
        <a:bodyPr/>
        <a:lstStyle/>
        <a:p>
          <a:endParaRPr lang="en-US"/>
        </a:p>
      </dgm:t>
    </dgm:pt>
    <dgm:pt modelId="{C8FE6F69-C4EC-4D30-9BDE-BF2FE63A6408}">
      <dgm:prSet/>
      <dgm:spPr/>
      <dgm:t>
        <a:bodyPr/>
        <a:lstStyle/>
        <a:p>
          <a:r>
            <a:rPr lang="en-GB"/>
            <a:t>To investigate with Cafcass IT if a ‘word check’ alert could be available on the child’s file or report when using ‘</a:t>
          </a:r>
          <a:r>
            <a:rPr lang="en-GB" b="1" i="1"/>
            <a:t>busted’</a:t>
          </a:r>
          <a:r>
            <a:rPr lang="en-GB"/>
            <a:t> words.</a:t>
          </a:r>
          <a:endParaRPr lang="en-US"/>
        </a:p>
      </dgm:t>
    </dgm:pt>
    <dgm:pt modelId="{F4ECF5D8-F2D9-47A4-8938-84B342B55C9F}" type="parTrans" cxnId="{600FC14E-44B7-4A54-8684-42731E42F53A}">
      <dgm:prSet/>
      <dgm:spPr/>
      <dgm:t>
        <a:bodyPr/>
        <a:lstStyle/>
        <a:p>
          <a:endParaRPr lang="en-US"/>
        </a:p>
      </dgm:t>
    </dgm:pt>
    <dgm:pt modelId="{B5CA5F30-54B9-4C1F-A337-4B498A706CD5}" type="sibTrans" cxnId="{600FC14E-44B7-4A54-8684-42731E42F53A}">
      <dgm:prSet/>
      <dgm:spPr/>
      <dgm:t>
        <a:bodyPr/>
        <a:lstStyle/>
        <a:p>
          <a:endParaRPr lang="en-US"/>
        </a:p>
      </dgm:t>
    </dgm:pt>
    <dgm:pt modelId="{3B5310DB-0939-4E08-95E1-A11E7094A7D6}">
      <dgm:prSet/>
      <dgm:spPr/>
      <dgm:t>
        <a:bodyPr/>
        <a:lstStyle/>
        <a:p>
          <a:r>
            <a:rPr lang="en-GB"/>
            <a:t>To consider screen savers to include the top words to avoid and have them presented on display boards in Cafcass offices. </a:t>
          </a:r>
          <a:endParaRPr lang="en-US"/>
        </a:p>
      </dgm:t>
    </dgm:pt>
    <dgm:pt modelId="{CD3DE7A8-ACD1-41C0-9D79-01219F91AC1C}" type="parTrans" cxnId="{14D4D172-5D35-422D-87E7-F1790E851A20}">
      <dgm:prSet/>
      <dgm:spPr/>
      <dgm:t>
        <a:bodyPr/>
        <a:lstStyle/>
        <a:p>
          <a:endParaRPr lang="en-US"/>
        </a:p>
      </dgm:t>
    </dgm:pt>
    <dgm:pt modelId="{23CEB38D-6DC6-4099-996C-073A1B4738D6}" type="sibTrans" cxnId="{14D4D172-5D35-422D-87E7-F1790E851A20}">
      <dgm:prSet/>
      <dgm:spPr/>
      <dgm:t>
        <a:bodyPr/>
        <a:lstStyle/>
        <a:p>
          <a:endParaRPr lang="en-US"/>
        </a:p>
      </dgm:t>
    </dgm:pt>
    <dgm:pt modelId="{D45F337D-CFCD-41C0-ABA6-9067BA53B71F}">
      <dgm:prSet/>
      <dgm:spPr/>
      <dgm:t>
        <a:bodyPr/>
        <a:lstStyle/>
        <a:p>
          <a:r>
            <a:rPr lang="en-GB"/>
            <a:t>The welcome letters to children and young people to include the FJYPB glossary of terms.   </a:t>
          </a:r>
          <a:endParaRPr lang="en-US"/>
        </a:p>
      </dgm:t>
    </dgm:pt>
    <dgm:pt modelId="{D305CE55-4D8A-4FF5-83A5-1E2CC274BFC9}" type="parTrans" cxnId="{8BD4DD72-2282-4B10-91B0-4834E57D2C19}">
      <dgm:prSet/>
      <dgm:spPr/>
      <dgm:t>
        <a:bodyPr/>
        <a:lstStyle/>
        <a:p>
          <a:endParaRPr lang="en-US"/>
        </a:p>
      </dgm:t>
    </dgm:pt>
    <dgm:pt modelId="{5CD7C958-31EA-4103-B71B-0EFD44EFC061}" type="sibTrans" cxnId="{8BD4DD72-2282-4B10-91B0-4834E57D2C19}">
      <dgm:prSet/>
      <dgm:spPr/>
      <dgm:t>
        <a:bodyPr/>
        <a:lstStyle/>
        <a:p>
          <a:endParaRPr lang="en-US"/>
        </a:p>
      </dgm:t>
    </dgm:pt>
    <dgm:pt modelId="{53AA1FB9-08D9-4EE4-A98E-FB7F4FCA6866}" type="pres">
      <dgm:prSet presAssocID="{40B9B14A-4AEF-4866-B491-592A0DA42A6F}" presName="matrix" presStyleCnt="0">
        <dgm:presLayoutVars>
          <dgm:chMax val="1"/>
          <dgm:dir/>
          <dgm:resizeHandles val="exact"/>
        </dgm:presLayoutVars>
      </dgm:prSet>
      <dgm:spPr/>
    </dgm:pt>
    <dgm:pt modelId="{BF43B9C0-0217-464B-AE83-76BBD82CA65C}" type="pres">
      <dgm:prSet presAssocID="{40B9B14A-4AEF-4866-B491-592A0DA42A6F}" presName="axisShape" presStyleLbl="bgShp" presStyleIdx="0" presStyleCnt="1"/>
      <dgm:spPr/>
    </dgm:pt>
    <dgm:pt modelId="{D2CA4A03-C794-4A4F-BE21-3ACF09B1597D}" type="pres">
      <dgm:prSet presAssocID="{40B9B14A-4AEF-4866-B491-592A0DA42A6F}" presName="rect1" presStyleLbl="node1" presStyleIdx="0" presStyleCnt="4">
        <dgm:presLayoutVars>
          <dgm:chMax val="0"/>
          <dgm:chPref val="0"/>
          <dgm:bulletEnabled val="1"/>
        </dgm:presLayoutVars>
      </dgm:prSet>
      <dgm:spPr/>
    </dgm:pt>
    <dgm:pt modelId="{F0F77649-8467-43A3-BB88-5B984EEEF4FA}" type="pres">
      <dgm:prSet presAssocID="{40B9B14A-4AEF-4866-B491-592A0DA42A6F}" presName="rect2" presStyleLbl="node1" presStyleIdx="1" presStyleCnt="4">
        <dgm:presLayoutVars>
          <dgm:chMax val="0"/>
          <dgm:chPref val="0"/>
          <dgm:bulletEnabled val="1"/>
        </dgm:presLayoutVars>
      </dgm:prSet>
      <dgm:spPr/>
    </dgm:pt>
    <dgm:pt modelId="{06A7F454-E7AA-4647-8F4B-CA7F5F44416F}" type="pres">
      <dgm:prSet presAssocID="{40B9B14A-4AEF-4866-B491-592A0DA42A6F}" presName="rect3" presStyleLbl="node1" presStyleIdx="2" presStyleCnt="4">
        <dgm:presLayoutVars>
          <dgm:chMax val="0"/>
          <dgm:chPref val="0"/>
          <dgm:bulletEnabled val="1"/>
        </dgm:presLayoutVars>
      </dgm:prSet>
      <dgm:spPr/>
    </dgm:pt>
    <dgm:pt modelId="{794FCC46-9FF5-402C-B4A2-AD6FEFCF4DDB}" type="pres">
      <dgm:prSet presAssocID="{40B9B14A-4AEF-4866-B491-592A0DA42A6F}" presName="rect4" presStyleLbl="node1" presStyleIdx="3" presStyleCnt="4">
        <dgm:presLayoutVars>
          <dgm:chMax val="0"/>
          <dgm:chPref val="0"/>
          <dgm:bulletEnabled val="1"/>
        </dgm:presLayoutVars>
      </dgm:prSet>
      <dgm:spPr/>
    </dgm:pt>
  </dgm:ptLst>
  <dgm:cxnLst>
    <dgm:cxn modelId="{4A54FD29-99E8-4CF1-AA4B-B28AAA214D69}" type="presOf" srcId="{3B5310DB-0939-4E08-95E1-A11E7094A7D6}" destId="{06A7F454-E7AA-4647-8F4B-CA7F5F44416F}" srcOrd="0" destOrd="0" presId="urn:microsoft.com/office/officeart/2005/8/layout/matrix2"/>
    <dgm:cxn modelId="{A7954166-A865-4494-A4ED-394C34E78A24}" type="presOf" srcId="{C8FE6F69-C4EC-4D30-9BDE-BF2FE63A6408}" destId="{F0F77649-8467-43A3-BB88-5B984EEEF4FA}" srcOrd="0" destOrd="0" presId="urn:microsoft.com/office/officeart/2005/8/layout/matrix2"/>
    <dgm:cxn modelId="{600FC14E-44B7-4A54-8684-42731E42F53A}" srcId="{40B9B14A-4AEF-4866-B491-592A0DA42A6F}" destId="{C8FE6F69-C4EC-4D30-9BDE-BF2FE63A6408}" srcOrd="1" destOrd="0" parTransId="{F4ECF5D8-F2D9-47A4-8938-84B342B55C9F}" sibTransId="{B5CA5F30-54B9-4C1F-A337-4B498A706CD5}"/>
    <dgm:cxn modelId="{14D4D172-5D35-422D-87E7-F1790E851A20}" srcId="{40B9B14A-4AEF-4866-B491-592A0DA42A6F}" destId="{3B5310DB-0939-4E08-95E1-A11E7094A7D6}" srcOrd="2" destOrd="0" parTransId="{CD3DE7A8-ACD1-41C0-9D79-01219F91AC1C}" sibTransId="{23CEB38D-6DC6-4099-996C-073A1B4738D6}"/>
    <dgm:cxn modelId="{8BD4DD72-2282-4B10-91B0-4834E57D2C19}" srcId="{40B9B14A-4AEF-4866-B491-592A0DA42A6F}" destId="{D45F337D-CFCD-41C0-ABA6-9067BA53B71F}" srcOrd="3" destOrd="0" parTransId="{D305CE55-4D8A-4FF5-83A5-1E2CC274BFC9}" sibTransId="{5CD7C958-31EA-4103-B71B-0EFD44EFC061}"/>
    <dgm:cxn modelId="{18299977-A512-4079-99F5-E39D9B5DCFF1}" srcId="{40B9B14A-4AEF-4866-B491-592A0DA42A6F}" destId="{3B5B72D7-6CBB-4275-965D-B526E8090BE5}" srcOrd="0" destOrd="0" parTransId="{C3C57242-F4E7-4A5F-A6DD-A1ABE54D2271}" sibTransId="{A0AA09AC-F295-4DDB-9449-82CB299D31E7}"/>
    <dgm:cxn modelId="{9ADC238E-5871-47E3-9D2B-21A496B5087B}" type="presOf" srcId="{40B9B14A-4AEF-4866-B491-592A0DA42A6F}" destId="{53AA1FB9-08D9-4EE4-A98E-FB7F4FCA6866}" srcOrd="0" destOrd="0" presId="urn:microsoft.com/office/officeart/2005/8/layout/matrix2"/>
    <dgm:cxn modelId="{00CA718E-A8DF-4D5B-9CFC-DAF77AF80BE6}" type="presOf" srcId="{D45F337D-CFCD-41C0-ABA6-9067BA53B71F}" destId="{794FCC46-9FF5-402C-B4A2-AD6FEFCF4DDB}" srcOrd="0" destOrd="0" presId="urn:microsoft.com/office/officeart/2005/8/layout/matrix2"/>
    <dgm:cxn modelId="{0032D897-9AB4-4070-95FE-6EB64F8E58A5}" type="presOf" srcId="{3B5B72D7-6CBB-4275-965D-B526E8090BE5}" destId="{D2CA4A03-C794-4A4F-BE21-3ACF09B1597D}" srcOrd="0" destOrd="0" presId="urn:microsoft.com/office/officeart/2005/8/layout/matrix2"/>
    <dgm:cxn modelId="{375DBA23-5532-4126-97C6-BA2BBE8830E2}" type="presParOf" srcId="{53AA1FB9-08D9-4EE4-A98E-FB7F4FCA6866}" destId="{BF43B9C0-0217-464B-AE83-76BBD82CA65C}" srcOrd="0" destOrd="0" presId="urn:microsoft.com/office/officeart/2005/8/layout/matrix2"/>
    <dgm:cxn modelId="{0A4544C9-1B6E-426C-83C3-034FCDEE8F07}" type="presParOf" srcId="{53AA1FB9-08D9-4EE4-A98E-FB7F4FCA6866}" destId="{D2CA4A03-C794-4A4F-BE21-3ACF09B1597D}" srcOrd="1" destOrd="0" presId="urn:microsoft.com/office/officeart/2005/8/layout/matrix2"/>
    <dgm:cxn modelId="{DD1BA4B6-D6C0-4EDA-B1CB-726E38D1A632}" type="presParOf" srcId="{53AA1FB9-08D9-4EE4-A98E-FB7F4FCA6866}" destId="{F0F77649-8467-43A3-BB88-5B984EEEF4FA}" srcOrd="2" destOrd="0" presId="urn:microsoft.com/office/officeart/2005/8/layout/matrix2"/>
    <dgm:cxn modelId="{FBE5579E-AEC5-495D-AAC6-97537BF58B5E}" type="presParOf" srcId="{53AA1FB9-08D9-4EE4-A98E-FB7F4FCA6866}" destId="{06A7F454-E7AA-4647-8F4B-CA7F5F44416F}" srcOrd="3" destOrd="0" presId="urn:microsoft.com/office/officeart/2005/8/layout/matrix2"/>
    <dgm:cxn modelId="{E2743CCF-6C27-46D3-A9CC-3D004AA017A0}" type="presParOf" srcId="{53AA1FB9-08D9-4EE4-A98E-FB7F4FCA6866}" destId="{794FCC46-9FF5-402C-B4A2-AD6FEFCF4DD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682B9B-497C-4EEC-B80F-B725BED77C06}"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D1E6E566-A9D9-4565-BC70-B1AD7E19906C}">
      <dgm:prSet/>
      <dgm:spPr/>
      <dgm:t>
        <a:bodyPr/>
        <a:lstStyle/>
        <a:p>
          <a:r>
            <a:rPr lang="en-GB" dirty="0"/>
            <a:t>Behaviour issues</a:t>
          </a:r>
          <a:endParaRPr lang="en-US" dirty="0"/>
        </a:p>
      </dgm:t>
    </dgm:pt>
    <dgm:pt modelId="{4A325DEF-3855-4205-9305-55AF14FD5544}" type="parTrans" cxnId="{E0018484-0A14-4CF1-8A56-C43E19557716}">
      <dgm:prSet/>
      <dgm:spPr/>
      <dgm:t>
        <a:bodyPr/>
        <a:lstStyle/>
        <a:p>
          <a:endParaRPr lang="en-US"/>
        </a:p>
      </dgm:t>
    </dgm:pt>
    <dgm:pt modelId="{1CF00DB5-43BF-47AC-8C9B-9923621A22CD}" type="sibTrans" cxnId="{E0018484-0A14-4CF1-8A56-C43E19557716}">
      <dgm:prSet/>
      <dgm:spPr/>
      <dgm:t>
        <a:bodyPr/>
        <a:lstStyle/>
        <a:p>
          <a:endParaRPr lang="en-US"/>
        </a:p>
      </dgm:t>
    </dgm:pt>
    <dgm:pt modelId="{E9416084-8209-4D00-9B17-E612D726B6BC}">
      <dgm:prSet/>
      <dgm:spPr/>
      <dgm:t>
        <a:bodyPr/>
        <a:lstStyle/>
        <a:p>
          <a:r>
            <a:rPr lang="en-GB" dirty="0"/>
            <a:t>Beyond parental control </a:t>
          </a:r>
          <a:endParaRPr lang="en-US" dirty="0"/>
        </a:p>
      </dgm:t>
    </dgm:pt>
    <dgm:pt modelId="{C988C579-C83A-483A-873F-EAD6ADF8B519}" type="parTrans" cxnId="{5FCD8F83-B6ED-45F3-BC8C-AD3AF175ACD1}">
      <dgm:prSet/>
      <dgm:spPr/>
      <dgm:t>
        <a:bodyPr/>
        <a:lstStyle/>
        <a:p>
          <a:endParaRPr lang="en-US"/>
        </a:p>
      </dgm:t>
    </dgm:pt>
    <dgm:pt modelId="{23C37543-5B50-4741-9318-BD2D6BA91828}" type="sibTrans" cxnId="{5FCD8F83-B6ED-45F3-BC8C-AD3AF175ACD1}">
      <dgm:prSet/>
      <dgm:spPr/>
      <dgm:t>
        <a:bodyPr/>
        <a:lstStyle/>
        <a:p>
          <a:endParaRPr lang="en-US"/>
        </a:p>
      </dgm:t>
    </dgm:pt>
    <dgm:pt modelId="{36A2A8EF-4BEA-41A6-9928-86218E5D8356}">
      <dgm:prSet/>
      <dgm:spPr/>
      <dgm:t>
        <a:bodyPr/>
        <a:lstStyle/>
        <a:p>
          <a:r>
            <a:rPr lang="en-GB"/>
            <a:t>Problem child </a:t>
          </a:r>
          <a:endParaRPr lang="en-US"/>
        </a:p>
      </dgm:t>
    </dgm:pt>
    <dgm:pt modelId="{18500C77-842E-4156-9A99-2701ABAC4E9F}" type="parTrans" cxnId="{65902FDD-D7ED-49E3-AA9C-84182A823971}">
      <dgm:prSet/>
      <dgm:spPr/>
      <dgm:t>
        <a:bodyPr/>
        <a:lstStyle/>
        <a:p>
          <a:endParaRPr lang="en-US"/>
        </a:p>
      </dgm:t>
    </dgm:pt>
    <dgm:pt modelId="{9966BFB7-54CF-45AE-AFA4-6487ABB499D3}" type="sibTrans" cxnId="{65902FDD-D7ED-49E3-AA9C-84182A823971}">
      <dgm:prSet/>
      <dgm:spPr/>
      <dgm:t>
        <a:bodyPr/>
        <a:lstStyle/>
        <a:p>
          <a:endParaRPr lang="en-US"/>
        </a:p>
      </dgm:t>
    </dgm:pt>
    <dgm:pt modelId="{D26F9D6A-15ED-42B3-B2B8-54F3ED1ACAA1}" type="pres">
      <dgm:prSet presAssocID="{56682B9B-497C-4EEC-B80F-B725BED77C06}" presName="linear" presStyleCnt="0">
        <dgm:presLayoutVars>
          <dgm:animLvl val="lvl"/>
          <dgm:resizeHandles val="exact"/>
        </dgm:presLayoutVars>
      </dgm:prSet>
      <dgm:spPr/>
    </dgm:pt>
    <dgm:pt modelId="{0D4460F9-1DC3-4251-AE67-6554F7A732A4}" type="pres">
      <dgm:prSet presAssocID="{D1E6E566-A9D9-4565-BC70-B1AD7E19906C}" presName="parentText" presStyleLbl="node1" presStyleIdx="0" presStyleCnt="3">
        <dgm:presLayoutVars>
          <dgm:chMax val="0"/>
          <dgm:bulletEnabled val="1"/>
        </dgm:presLayoutVars>
      </dgm:prSet>
      <dgm:spPr/>
    </dgm:pt>
    <dgm:pt modelId="{D31C360C-A808-4220-B237-589A418452AC}" type="pres">
      <dgm:prSet presAssocID="{1CF00DB5-43BF-47AC-8C9B-9923621A22CD}" presName="spacer" presStyleCnt="0"/>
      <dgm:spPr/>
    </dgm:pt>
    <dgm:pt modelId="{5F91C82A-901E-451D-8A01-B5B8274BCA34}" type="pres">
      <dgm:prSet presAssocID="{E9416084-8209-4D00-9B17-E612D726B6BC}" presName="parentText" presStyleLbl="node1" presStyleIdx="1" presStyleCnt="3">
        <dgm:presLayoutVars>
          <dgm:chMax val="0"/>
          <dgm:bulletEnabled val="1"/>
        </dgm:presLayoutVars>
      </dgm:prSet>
      <dgm:spPr/>
    </dgm:pt>
    <dgm:pt modelId="{8A4840B7-7335-4D5D-A81A-E21976FFE549}" type="pres">
      <dgm:prSet presAssocID="{23C37543-5B50-4741-9318-BD2D6BA91828}" presName="spacer" presStyleCnt="0"/>
      <dgm:spPr/>
    </dgm:pt>
    <dgm:pt modelId="{FD98E8AC-F243-4D68-BB09-9076CCA9913A}" type="pres">
      <dgm:prSet presAssocID="{36A2A8EF-4BEA-41A6-9928-86218E5D8356}" presName="parentText" presStyleLbl="node1" presStyleIdx="2" presStyleCnt="3">
        <dgm:presLayoutVars>
          <dgm:chMax val="0"/>
          <dgm:bulletEnabled val="1"/>
        </dgm:presLayoutVars>
      </dgm:prSet>
      <dgm:spPr/>
    </dgm:pt>
  </dgm:ptLst>
  <dgm:cxnLst>
    <dgm:cxn modelId="{29E4F747-A9DA-4A04-B9D9-2E05258BB46F}" type="presOf" srcId="{56682B9B-497C-4EEC-B80F-B725BED77C06}" destId="{D26F9D6A-15ED-42B3-B2B8-54F3ED1ACAA1}" srcOrd="0" destOrd="0" presId="urn:microsoft.com/office/officeart/2005/8/layout/vList2"/>
    <dgm:cxn modelId="{5FCD8F83-B6ED-45F3-BC8C-AD3AF175ACD1}" srcId="{56682B9B-497C-4EEC-B80F-B725BED77C06}" destId="{E9416084-8209-4D00-9B17-E612D726B6BC}" srcOrd="1" destOrd="0" parTransId="{C988C579-C83A-483A-873F-EAD6ADF8B519}" sibTransId="{23C37543-5B50-4741-9318-BD2D6BA91828}"/>
    <dgm:cxn modelId="{E0018484-0A14-4CF1-8A56-C43E19557716}" srcId="{56682B9B-497C-4EEC-B80F-B725BED77C06}" destId="{D1E6E566-A9D9-4565-BC70-B1AD7E19906C}" srcOrd="0" destOrd="0" parTransId="{4A325DEF-3855-4205-9305-55AF14FD5544}" sibTransId="{1CF00DB5-43BF-47AC-8C9B-9923621A22CD}"/>
    <dgm:cxn modelId="{2E87C2A8-9724-40FE-813E-F9EEF162E392}" type="presOf" srcId="{E9416084-8209-4D00-9B17-E612D726B6BC}" destId="{5F91C82A-901E-451D-8A01-B5B8274BCA34}" srcOrd="0" destOrd="0" presId="urn:microsoft.com/office/officeart/2005/8/layout/vList2"/>
    <dgm:cxn modelId="{F7C25CB5-22A9-4327-BBEF-87FF5B275D33}" type="presOf" srcId="{36A2A8EF-4BEA-41A6-9928-86218E5D8356}" destId="{FD98E8AC-F243-4D68-BB09-9076CCA9913A}" srcOrd="0" destOrd="0" presId="urn:microsoft.com/office/officeart/2005/8/layout/vList2"/>
    <dgm:cxn modelId="{4F5CE1D5-E762-4E83-815C-BD0D7C942939}" type="presOf" srcId="{D1E6E566-A9D9-4565-BC70-B1AD7E19906C}" destId="{0D4460F9-1DC3-4251-AE67-6554F7A732A4}" srcOrd="0" destOrd="0" presId="urn:microsoft.com/office/officeart/2005/8/layout/vList2"/>
    <dgm:cxn modelId="{65902FDD-D7ED-49E3-AA9C-84182A823971}" srcId="{56682B9B-497C-4EEC-B80F-B725BED77C06}" destId="{36A2A8EF-4BEA-41A6-9928-86218E5D8356}" srcOrd="2" destOrd="0" parTransId="{18500C77-842E-4156-9A99-2701ABAC4E9F}" sibTransId="{9966BFB7-54CF-45AE-AFA4-6487ABB499D3}"/>
    <dgm:cxn modelId="{B65FE0C9-8EC6-4E5D-8F59-8CE1B0B2E0A2}" type="presParOf" srcId="{D26F9D6A-15ED-42B3-B2B8-54F3ED1ACAA1}" destId="{0D4460F9-1DC3-4251-AE67-6554F7A732A4}" srcOrd="0" destOrd="0" presId="urn:microsoft.com/office/officeart/2005/8/layout/vList2"/>
    <dgm:cxn modelId="{5F1E33FE-94C7-4DE8-A357-952EF15D8CBE}" type="presParOf" srcId="{D26F9D6A-15ED-42B3-B2B8-54F3ED1ACAA1}" destId="{D31C360C-A808-4220-B237-589A418452AC}" srcOrd="1" destOrd="0" presId="urn:microsoft.com/office/officeart/2005/8/layout/vList2"/>
    <dgm:cxn modelId="{2736456B-6E0E-4CCF-B032-360D0DE2FF9F}" type="presParOf" srcId="{D26F9D6A-15ED-42B3-B2B8-54F3ED1ACAA1}" destId="{5F91C82A-901E-451D-8A01-B5B8274BCA34}" srcOrd="2" destOrd="0" presId="urn:microsoft.com/office/officeart/2005/8/layout/vList2"/>
    <dgm:cxn modelId="{60C1FB51-A07F-4B3C-9F53-AD6A2DAAD82A}" type="presParOf" srcId="{D26F9D6A-15ED-42B3-B2B8-54F3ED1ACAA1}" destId="{8A4840B7-7335-4D5D-A81A-E21976FFE549}" srcOrd="3" destOrd="0" presId="urn:microsoft.com/office/officeart/2005/8/layout/vList2"/>
    <dgm:cxn modelId="{7C4AEDC3-EC3D-45EE-B54B-58D0329DEDE7}" type="presParOf" srcId="{D26F9D6A-15ED-42B3-B2B8-54F3ED1ACAA1}" destId="{FD98E8AC-F243-4D68-BB09-9076CCA9913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B2A010-788B-414F-BBD0-C52AED70D24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75F66D-EEEB-4D1D-A2F8-CFF13FF1A98A}">
      <dgm:prSet/>
      <dgm:spPr/>
      <dgm:t>
        <a:bodyPr/>
        <a:lstStyle/>
        <a:p>
          <a:pPr>
            <a:lnSpc>
              <a:spcPct val="100000"/>
            </a:lnSpc>
            <a:defRPr cap="all"/>
          </a:pPr>
          <a:r>
            <a:rPr lang="en-GB" dirty="0"/>
            <a:t>We want you all to think about two words that you use that may not be clear or understandable to all.</a:t>
          </a:r>
          <a:endParaRPr lang="en-US" dirty="0"/>
        </a:p>
      </dgm:t>
    </dgm:pt>
    <dgm:pt modelId="{BBC3DC26-6A26-41E5-B737-97736F7586D7}" type="parTrans" cxnId="{2E637037-3D21-456E-AA92-DA52FF5D9B6E}">
      <dgm:prSet/>
      <dgm:spPr/>
      <dgm:t>
        <a:bodyPr/>
        <a:lstStyle/>
        <a:p>
          <a:endParaRPr lang="en-US"/>
        </a:p>
      </dgm:t>
    </dgm:pt>
    <dgm:pt modelId="{87A388EC-AF43-42BF-89A1-19B6985C795F}" type="sibTrans" cxnId="{2E637037-3D21-456E-AA92-DA52FF5D9B6E}">
      <dgm:prSet/>
      <dgm:spPr/>
      <dgm:t>
        <a:bodyPr/>
        <a:lstStyle/>
        <a:p>
          <a:endParaRPr lang="en-US"/>
        </a:p>
      </dgm:t>
    </dgm:pt>
    <dgm:pt modelId="{DA97E962-A25C-4614-8904-54C3CD2200C3}">
      <dgm:prSet/>
      <dgm:spPr/>
      <dgm:t>
        <a:bodyPr/>
        <a:lstStyle/>
        <a:p>
          <a:pPr>
            <a:lnSpc>
              <a:spcPct val="100000"/>
            </a:lnSpc>
            <a:defRPr cap="all"/>
          </a:pPr>
          <a:r>
            <a:rPr lang="en-GB"/>
            <a:t>We want you to now think of other words you could use to make the meaning of the words clear.</a:t>
          </a:r>
          <a:endParaRPr lang="en-US" dirty="0"/>
        </a:p>
      </dgm:t>
    </dgm:pt>
    <dgm:pt modelId="{6A5EF9B1-0DDD-4422-94EB-432069A8AEB2}" type="parTrans" cxnId="{6B4E69ED-E417-4392-98B6-8BA03AD37803}">
      <dgm:prSet/>
      <dgm:spPr/>
      <dgm:t>
        <a:bodyPr/>
        <a:lstStyle/>
        <a:p>
          <a:endParaRPr lang="en-US"/>
        </a:p>
      </dgm:t>
    </dgm:pt>
    <dgm:pt modelId="{FAF62BB7-9937-4335-A6B2-04DEB776252B}" type="sibTrans" cxnId="{6B4E69ED-E417-4392-98B6-8BA03AD37803}">
      <dgm:prSet/>
      <dgm:spPr/>
      <dgm:t>
        <a:bodyPr/>
        <a:lstStyle/>
        <a:p>
          <a:endParaRPr lang="en-US"/>
        </a:p>
      </dgm:t>
    </dgm:pt>
    <dgm:pt modelId="{5AA22C7C-7674-408C-B2B5-5FC2A0D4C5D9}">
      <dgm:prSet/>
      <dgm:spPr/>
      <dgm:t>
        <a:bodyPr/>
        <a:lstStyle/>
        <a:p>
          <a:pPr>
            <a:lnSpc>
              <a:spcPct val="100000"/>
            </a:lnSpc>
            <a:defRPr cap="all"/>
          </a:pPr>
          <a:r>
            <a:rPr lang="en-GB" dirty="0"/>
            <a:t>Please share some of these examples with us….</a:t>
          </a:r>
          <a:endParaRPr lang="en-US" dirty="0"/>
        </a:p>
      </dgm:t>
    </dgm:pt>
    <dgm:pt modelId="{9D24D896-E1C9-4F30-BE8E-7AC5FA2E5B9D}" type="parTrans" cxnId="{31804869-578F-4519-8193-7CFFE7562F7F}">
      <dgm:prSet/>
      <dgm:spPr/>
      <dgm:t>
        <a:bodyPr/>
        <a:lstStyle/>
        <a:p>
          <a:endParaRPr lang="en-US"/>
        </a:p>
      </dgm:t>
    </dgm:pt>
    <dgm:pt modelId="{F2F35D4C-26B8-49EC-A309-BE3301F969D6}" type="sibTrans" cxnId="{31804869-578F-4519-8193-7CFFE7562F7F}">
      <dgm:prSet/>
      <dgm:spPr/>
      <dgm:t>
        <a:bodyPr/>
        <a:lstStyle/>
        <a:p>
          <a:endParaRPr lang="en-US"/>
        </a:p>
      </dgm:t>
    </dgm:pt>
    <dgm:pt modelId="{506C61AD-2205-403F-A0B8-8CCA1991FCD6}" type="pres">
      <dgm:prSet presAssocID="{C0B2A010-788B-414F-BBD0-C52AED70D24A}" presName="root" presStyleCnt="0">
        <dgm:presLayoutVars>
          <dgm:dir/>
          <dgm:resizeHandles val="exact"/>
        </dgm:presLayoutVars>
      </dgm:prSet>
      <dgm:spPr/>
    </dgm:pt>
    <dgm:pt modelId="{8357A657-68B1-434D-A695-45EC975F54B6}" type="pres">
      <dgm:prSet presAssocID="{2275F66D-EEEB-4D1D-A2F8-CFF13FF1A98A}" presName="compNode" presStyleCnt="0"/>
      <dgm:spPr/>
    </dgm:pt>
    <dgm:pt modelId="{E25D101A-D701-46D4-B890-9DB104E339B1}" type="pres">
      <dgm:prSet presAssocID="{2275F66D-EEEB-4D1D-A2F8-CFF13FF1A98A}" presName="iconBgRect" presStyleLbl="bgShp" presStyleIdx="0" presStyleCnt="3"/>
      <dgm:spPr/>
    </dgm:pt>
    <dgm:pt modelId="{7D28197E-0552-4159-81F1-3669B86413F8}" type="pres">
      <dgm:prSet presAssocID="{2275F66D-EEEB-4D1D-A2F8-CFF13FF1A9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12FCFA7A-9AA3-433F-AD85-87F8688843DF}" type="pres">
      <dgm:prSet presAssocID="{2275F66D-EEEB-4D1D-A2F8-CFF13FF1A98A}" presName="spaceRect" presStyleCnt="0"/>
      <dgm:spPr/>
    </dgm:pt>
    <dgm:pt modelId="{9960CFF2-E28D-49DB-A84A-B77036C1C159}" type="pres">
      <dgm:prSet presAssocID="{2275F66D-EEEB-4D1D-A2F8-CFF13FF1A98A}" presName="textRect" presStyleLbl="revTx" presStyleIdx="0" presStyleCnt="3">
        <dgm:presLayoutVars>
          <dgm:chMax val="1"/>
          <dgm:chPref val="1"/>
        </dgm:presLayoutVars>
      </dgm:prSet>
      <dgm:spPr/>
    </dgm:pt>
    <dgm:pt modelId="{34D94E51-0E57-4719-968B-1DE3B0C74673}" type="pres">
      <dgm:prSet presAssocID="{87A388EC-AF43-42BF-89A1-19B6985C795F}" presName="sibTrans" presStyleCnt="0"/>
      <dgm:spPr/>
    </dgm:pt>
    <dgm:pt modelId="{ADC75287-D8C4-4094-9E5E-2D25616CBDA5}" type="pres">
      <dgm:prSet presAssocID="{DA97E962-A25C-4614-8904-54C3CD2200C3}" presName="compNode" presStyleCnt="0"/>
      <dgm:spPr/>
    </dgm:pt>
    <dgm:pt modelId="{5B210FCE-9C80-4B18-BD3B-1CC60933A64B}" type="pres">
      <dgm:prSet presAssocID="{DA97E962-A25C-4614-8904-54C3CD2200C3}" presName="iconBgRect" presStyleLbl="bgShp" presStyleIdx="1" presStyleCnt="3"/>
      <dgm:spPr/>
    </dgm:pt>
    <dgm:pt modelId="{8FBFCD28-7830-4AB0-B59F-E4C771B27573}" type="pres">
      <dgm:prSet presAssocID="{DA97E962-A25C-4614-8904-54C3CD2200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rson with idea"/>
        </a:ext>
      </dgm:extLst>
    </dgm:pt>
    <dgm:pt modelId="{73B03039-3818-4C8E-A768-FFC719CD7869}" type="pres">
      <dgm:prSet presAssocID="{DA97E962-A25C-4614-8904-54C3CD2200C3}" presName="spaceRect" presStyleCnt="0"/>
      <dgm:spPr/>
    </dgm:pt>
    <dgm:pt modelId="{16A08F52-F4B3-4ACB-83C7-1A4B11E17161}" type="pres">
      <dgm:prSet presAssocID="{DA97E962-A25C-4614-8904-54C3CD2200C3}" presName="textRect" presStyleLbl="revTx" presStyleIdx="1" presStyleCnt="3">
        <dgm:presLayoutVars>
          <dgm:chMax val="1"/>
          <dgm:chPref val="1"/>
        </dgm:presLayoutVars>
      </dgm:prSet>
      <dgm:spPr/>
    </dgm:pt>
    <dgm:pt modelId="{AD87F7F0-749D-4484-BC51-B5BD82F1109B}" type="pres">
      <dgm:prSet presAssocID="{FAF62BB7-9937-4335-A6B2-04DEB776252B}" presName="sibTrans" presStyleCnt="0"/>
      <dgm:spPr/>
    </dgm:pt>
    <dgm:pt modelId="{8649BA8C-6316-4AD9-8C4C-43463B60BC6F}" type="pres">
      <dgm:prSet presAssocID="{5AA22C7C-7674-408C-B2B5-5FC2A0D4C5D9}" presName="compNode" presStyleCnt="0"/>
      <dgm:spPr/>
    </dgm:pt>
    <dgm:pt modelId="{FA93AD48-44D7-4EFF-858C-8DC40F589F0B}" type="pres">
      <dgm:prSet presAssocID="{5AA22C7C-7674-408C-B2B5-5FC2A0D4C5D9}" presName="iconBgRect" presStyleLbl="bgShp" presStyleIdx="2" presStyleCnt="3"/>
      <dgm:spPr/>
    </dgm:pt>
    <dgm:pt modelId="{25769EFB-9FD1-4DB5-81F5-1CE85F9E54AA}" type="pres">
      <dgm:prSet presAssocID="{5AA22C7C-7674-408C-B2B5-5FC2A0D4C5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ustomer review"/>
        </a:ext>
      </dgm:extLst>
    </dgm:pt>
    <dgm:pt modelId="{67FD9966-BF86-4FB1-9A02-34362BD9C229}" type="pres">
      <dgm:prSet presAssocID="{5AA22C7C-7674-408C-B2B5-5FC2A0D4C5D9}" presName="spaceRect" presStyleCnt="0"/>
      <dgm:spPr/>
    </dgm:pt>
    <dgm:pt modelId="{41F686F9-694E-4B1D-B05B-F9E6C0D7128B}" type="pres">
      <dgm:prSet presAssocID="{5AA22C7C-7674-408C-B2B5-5FC2A0D4C5D9}" presName="textRect" presStyleLbl="revTx" presStyleIdx="2" presStyleCnt="3" custLinFactNeighborX="-1191" custLinFactNeighborY="-34396">
        <dgm:presLayoutVars>
          <dgm:chMax val="1"/>
          <dgm:chPref val="1"/>
        </dgm:presLayoutVars>
      </dgm:prSet>
      <dgm:spPr/>
    </dgm:pt>
  </dgm:ptLst>
  <dgm:cxnLst>
    <dgm:cxn modelId="{1E250F32-517D-42FC-A3E2-A1FCB565390B}" type="presOf" srcId="{C0B2A010-788B-414F-BBD0-C52AED70D24A}" destId="{506C61AD-2205-403F-A0B8-8CCA1991FCD6}" srcOrd="0" destOrd="0" presId="urn:microsoft.com/office/officeart/2018/5/layout/IconCircleLabelList"/>
    <dgm:cxn modelId="{2E637037-3D21-456E-AA92-DA52FF5D9B6E}" srcId="{C0B2A010-788B-414F-BBD0-C52AED70D24A}" destId="{2275F66D-EEEB-4D1D-A2F8-CFF13FF1A98A}" srcOrd="0" destOrd="0" parTransId="{BBC3DC26-6A26-41E5-B737-97736F7586D7}" sibTransId="{87A388EC-AF43-42BF-89A1-19B6985C795F}"/>
    <dgm:cxn modelId="{31804869-578F-4519-8193-7CFFE7562F7F}" srcId="{C0B2A010-788B-414F-BBD0-C52AED70D24A}" destId="{5AA22C7C-7674-408C-B2B5-5FC2A0D4C5D9}" srcOrd="2" destOrd="0" parTransId="{9D24D896-E1C9-4F30-BE8E-7AC5FA2E5B9D}" sibTransId="{F2F35D4C-26B8-49EC-A309-BE3301F969D6}"/>
    <dgm:cxn modelId="{B8C6F2B1-88DD-450F-8D2D-9190236EAE73}" type="presOf" srcId="{DA97E962-A25C-4614-8904-54C3CD2200C3}" destId="{16A08F52-F4B3-4ACB-83C7-1A4B11E17161}" srcOrd="0" destOrd="0" presId="urn:microsoft.com/office/officeart/2018/5/layout/IconCircleLabelList"/>
    <dgm:cxn modelId="{949F9FB8-35E7-47DC-85D4-3F432B622DC2}" type="presOf" srcId="{2275F66D-EEEB-4D1D-A2F8-CFF13FF1A98A}" destId="{9960CFF2-E28D-49DB-A84A-B77036C1C159}" srcOrd="0" destOrd="0" presId="urn:microsoft.com/office/officeart/2018/5/layout/IconCircleLabelList"/>
    <dgm:cxn modelId="{11EB00E3-71A9-475B-81D2-D58B65AE2778}" type="presOf" srcId="{5AA22C7C-7674-408C-B2B5-5FC2A0D4C5D9}" destId="{41F686F9-694E-4B1D-B05B-F9E6C0D7128B}" srcOrd="0" destOrd="0" presId="urn:microsoft.com/office/officeart/2018/5/layout/IconCircleLabelList"/>
    <dgm:cxn modelId="{6B4E69ED-E417-4392-98B6-8BA03AD37803}" srcId="{C0B2A010-788B-414F-BBD0-C52AED70D24A}" destId="{DA97E962-A25C-4614-8904-54C3CD2200C3}" srcOrd="1" destOrd="0" parTransId="{6A5EF9B1-0DDD-4422-94EB-432069A8AEB2}" sibTransId="{FAF62BB7-9937-4335-A6B2-04DEB776252B}"/>
    <dgm:cxn modelId="{0A0E4123-9424-4094-BBDA-F07E60FDA431}" type="presParOf" srcId="{506C61AD-2205-403F-A0B8-8CCA1991FCD6}" destId="{8357A657-68B1-434D-A695-45EC975F54B6}" srcOrd="0" destOrd="0" presId="urn:microsoft.com/office/officeart/2018/5/layout/IconCircleLabelList"/>
    <dgm:cxn modelId="{9E8274FA-F1F5-4701-968A-59B8FCE05433}" type="presParOf" srcId="{8357A657-68B1-434D-A695-45EC975F54B6}" destId="{E25D101A-D701-46D4-B890-9DB104E339B1}" srcOrd="0" destOrd="0" presId="urn:microsoft.com/office/officeart/2018/5/layout/IconCircleLabelList"/>
    <dgm:cxn modelId="{BD8FE1C6-570B-40E3-94E0-86ED862D1149}" type="presParOf" srcId="{8357A657-68B1-434D-A695-45EC975F54B6}" destId="{7D28197E-0552-4159-81F1-3669B86413F8}" srcOrd="1" destOrd="0" presId="urn:microsoft.com/office/officeart/2018/5/layout/IconCircleLabelList"/>
    <dgm:cxn modelId="{3ABBC9B6-8F55-4537-B876-F2F3F0972871}" type="presParOf" srcId="{8357A657-68B1-434D-A695-45EC975F54B6}" destId="{12FCFA7A-9AA3-433F-AD85-87F8688843DF}" srcOrd="2" destOrd="0" presId="urn:microsoft.com/office/officeart/2018/5/layout/IconCircleLabelList"/>
    <dgm:cxn modelId="{7B9D2A05-FCF6-40B7-9D08-9CC00615FC99}" type="presParOf" srcId="{8357A657-68B1-434D-A695-45EC975F54B6}" destId="{9960CFF2-E28D-49DB-A84A-B77036C1C159}" srcOrd="3" destOrd="0" presId="urn:microsoft.com/office/officeart/2018/5/layout/IconCircleLabelList"/>
    <dgm:cxn modelId="{37EDE441-070D-4129-A42B-6664185A0EAE}" type="presParOf" srcId="{506C61AD-2205-403F-A0B8-8CCA1991FCD6}" destId="{34D94E51-0E57-4719-968B-1DE3B0C74673}" srcOrd="1" destOrd="0" presId="urn:microsoft.com/office/officeart/2018/5/layout/IconCircleLabelList"/>
    <dgm:cxn modelId="{27CC7E70-A291-4974-9F4C-4272ABACBD11}" type="presParOf" srcId="{506C61AD-2205-403F-A0B8-8CCA1991FCD6}" destId="{ADC75287-D8C4-4094-9E5E-2D25616CBDA5}" srcOrd="2" destOrd="0" presId="urn:microsoft.com/office/officeart/2018/5/layout/IconCircleLabelList"/>
    <dgm:cxn modelId="{0E97DE96-B8F5-450D-BEF1-F99EF0060C8C}" type="presParOf" srcId="{ADC75287-D8C4-4094-9E5E-2D25616CBDA5}" destId="{5B210FCE-9C80-4B18-BD3B-1CC60933A64B}" srcOrd="0" destOrd="0" presId="urn:microsoft.com/office/officeart/2018/5/layout/IconCircleLabelList"/>
    <dgm:cxn modelId="{ECA1DCD4-7AEE-4567-BC55-01BE2ADC782B}" type="presParOf" srcId="{ADC75287-D8C4-4094-9E5E-2D25616CBDA5}" destId="{8FBFCD28-7830-4AB0-B59F-E4C771B27573}" srcOrd="1" destOrd="0" presId="urn:microsoft.com/office/officeart/2018/5/layout/IconCircleLabelList"/>
    <dgm:cxn modelId="{C9F7434B-E9B7-4C57-B0D5-3C2E3887C440}" type="presParOf" srcId="{ADC75287-D8C4-4094-9E5E-2D25616CBDA5}" destId="{73B03039-3818-4C8E-A768-FFC719CD7869}" srcOrd="2" destOrd="0" presId="urn:microsoft.com/office/officeart/2018/5/layout/IconCircleLabelList"/>
    <dgm:cxn modelId="{6B4B777F-ECFE-43FA-A9DF-841B851CCC0B}" type="presParOf" srcId="{ADC75287-D8C4-4094-9E5E-2D25616CBDA5}" destId="{16A08F52-F4B3-4ACB-83C7-1A4B11E17161}" srcOrd="3" destOrd="0" presId="urn:microsoft.com/office/officeart/2018/5/layout/IconCircleLabelList"/>
    <dgm:cxn modelId="{9C1F1340-07F5-4B0A-995D-21D346716755}" type="presParOf" srcId="{506C61AD-2205-403F-A0B8-8CCA1991FCD6}" destId="{AD87F7F0-749D-4484-BC51-B5BD82F1109B}" srcOrd="3" destOrd="0" presId="urn:microsoft.com/office/officeart/2018/5/layout/IconCircleLabelList"/>
    <dgm:cxn modelId="{A3AD69D2-B1F1-41B9-B0FF-62C9C5ADF815}" type="presParOf" srcId="{506C61AD-2205-403F-A0B8-8CCA1991FCD6}" destId="{8649BA8C-6316-4AD9-8C4C-43463B60BC6F}" srcOrd="4" destOrd="0" presId="urn:microsoft.com/office/officeart/2018/5/layout/IconCircleLabelList"/>
    <dgm:cxn modelId="{B039260C-ECFA-470F-B1B2-A16D9C972495}" type="presParOf" srcId="{8649BA8C-6316-4AD9-8C4C-43463B60BC6F}" destId="{FA93AD48-44D7-4EFF-858C-8DC40F589F0B}" srcOrd="0" destOrd="0" presId="urn:microsoft.com/office/officeart/2018/5/layout/IconCircleLabelList"/>
    <dgm:cxn modelId="{FDFC0107-00DC-478D-ABC9-D00DD4061BC3}" type="presParOf" srcId="{8649BA8C-6316-4AD9-8C4C-43463B60BC6F}" destId="{25769EFB-9FD1-4DB5-81F5-1CE85F9E54AA}" srcOrd="1" destOrd="0" presId="urn:microsoft.com/office/officeart/2018/5/layout/IconCircleLabelList"/>
    <dgm:cxn modelId="{1412AFCC-B125-41CC-9A0C-D0367A57DE10}" type="presParOf" srcId="{8649BA8C-6316-4AD9-8C4C-43463B60BC6F}" destId="{67FD9966-BF86-4FB1-9A02-34362BD9C229}" srcOrd="2" destOrd="0" presId="urn:microsoft.com/office/officeart/2018/5/layout/IconCircleLabelList"/>
    <dgm:cxn modelId="{C38AFBA9-78AD-418A-B03A-5A035C712602}" type="presParOf" srcId="{8649BA8C-6316-4AD9-8C4C-43463B60BC6F}" destId="{41F686F9-694E-4B1D-B05B-F9E6C0D7128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B50723-5965-4ADD-9A97-05BC9187C7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092FBD-7179-476F-A5E0-A4468ECC6540}">
      <dgm:prSet/>
      <dgm:spPr>
        <a:solidFill>
          <a:schemeClr val="accent2">
            <a:lumMod val="75000"/>
          </a:schemeClr>
        </a:solidFill>
      </dgm:spPr>
      <dgm:t>
        <a:bodyPr/>
        <a:lstStyle/>
        <a:p>
          <a:r>
            <a:rPr lang="en-GB" dirty="0"/>
            <a:t>We will be hosting a workshop in August for children and young people representatives from Hertfordshire, Essex and Sheffield to create a universal fact sheet for children when they enter care proceedings. </a:t>
          </a:r>
          <a:endParaRPr lang="en-US" dirty="0"/>
        </a:p>
      </dgm:t>
    </dgm:pt>
    <dgm:pt modelId="{A9DF420D-7508-4FA4-93FD-E39FB49F473B}" type="parTrans" cxnId="{5BEAFEAF-F0DC-4755-B74F-C79960B03512}">
      <dgm:prSet/>
      <dgm:spPr/>
      <dgm:t>
        <a:bodyPr/>
        <a:lstStyle/>
        <a:p>
          <a:endParaRPr lang="en-US"/>
        </a:p>
      </dgm:t>
    </dgm:pt>
    <dgm:pt modelId="{75575D65-CF1B-495C-8FC7-75FA87FE8CDB}" type="sibTrans" cxnId="{5BEAFEAF-F0DC-4755-B74F-C79960B03512}">
      <dgm:prSet/>
      <dgm:spPr/>
      <dgm:t>
        <a:bodyPr/>
        <a:lstStyle/>
        <a:p>
          <a:endParaRPr lang="en-US"/>
        </a:p>
      </dgm:t>
    </dgm:pt>
    <dgm:pt modelId="{DAB92C9E-C8AB-421F-B0FC-85287B7DE839}">
      <dgm:prSet/>
      <dgm:spPr>
        <a:solidFill>
          <a:schemeClr val="accent2"/>
        </a:solidFill>
      </dgm:spPr>
      <dgm:t>
        <a:bodyPr/>
        <a:lstStyle/>
        <a:p>
          <a:r>
            <a:rPr lang="en-GB" dirty="0"/>
            <a:t>We have been invited to attend the Cafcass Cymru Advisory Committee meetings going forward and have recently met with Nigel Brown to discuss our contribution. </a:t>
          </a:r>
          <a:endParaRPr lang="en-US" dirty="0"/>
        </a:p>
      </dgm:t>
    </dgm:pt>
    <dgm:pt modelId="{7171B0F7-2682-40C9-81FE-D0DDB5824A35}" type="parTrans" cxnId="{69AC51CC-0B8A-4459-B9EC-F8E5D3F1A872}">
      <dgm:prSet/>
      <dgm:spPr/>
      <dgm:t>
        <a:bodyPr/>
        <a:lstStyle/>
        <a:p>
          <a:endParaRPr lang="en-US"/>
        </a:p>
      </dgm:t>
    </dgm:pt>
    <dgm:pt modelId="{E24824B3-C058-453C-A5AD-2F96CE328A28}" type="sibTrans" cxnId="{69AC51CC-0B8A-4459-B9EC-F8E5D3F1A872}">
      <dgm:prSet/>
      <dgm:spPr/>
      <dgm:t>
        <a:bodyPr/>
        <a:lstStyle/>
        <a:p>
          <a:endParaRPr lang="en-US"/>
        </a:p>
      </dgm:t>
    </dgm:pt>
    <dgm:pt modelId="{E7B06C89-FE54-4CD9-ABE4-C7BD1B8569FB}">
      <dgm:prSet/>
      <dgm:spPr>
        <a:solidFill>
          <a:schemeClr val="accent2">
            <a:lumMod val="60000"/>
            <a:lumOff val="40000"/>
          </a:schemeClr>
        </a:solidFill>
      </dgm:spPr>
      <dgm:t>
        <a:bodyPr/>
        <a:lstStyle/>
        <a:p>
          <a:r>
            <a:rPr lang="en-GB" dirty="0"/>
            <a:t>FJYPB members Ayla and Marina have been hosting workshops to discuss content ideas for a PHSE lesson on family relationships and family justice. We will be presenting this to the DfE at our catch-up meetings to share in schools.</a:t>
          </a:r>
          <a:endParaRPr lang="en-US" dirty="0"/>
        </a:p>
      </dgm:t>
    </dgm:pt>
    <dgm:pt modelId="{B01AC971-6142-4F47-A681-D138C484A177}" type="parTrans" cxnId="{7980451A-851C-46D5-8653-3382ABA11BA8}">
      <dgm:prSet/>
      <dgm:spPr/>
      <dgm:t>
        <a:bodyPr/>
        <a:lstStyle/>
        <a:p>
          <a:endParaRPr lang="en-US"/>
        </a:p>
      </dgm:t>
    </dgm:pt>
    <dgm:pt modelId="{01C4FEFD-E868-4F8D-B370-2E3C40D74C6A}" type="sibTrans" cxnId="{7980451A-851C-46D5-8653-3382ABA11BA8}">
      <dgm:prSet/>
      <dgm:spPr/>
      <dgm:t>
        <a:bodyPr/>
        <a:lstStyle/>
        <a:p>
          <a:endParaRPr lang="en-US"/>
        </a:p>
      </dgm:t>
    </dgm:pt>
    <dgm:pt modelId="{A1AB2BC3-759E-4667-B6BD-D6AA13F49243}">
      <dgm:prSet/>
      <dgm:spPr>
        <a:solidFill>
          <a:schemeClr val="accent2">
            <a:lumMod val="40000"/>
            <a:lumOff val="60000"/>
          </a:schemeClr>
        </a:solidFill>
      </dgm:spPr>
      <dgm:t>
        <a:bodyPr/>
        <a:lstStyle/>
        <a:p>
          <a:r>
            <a:rPr lang="en-GB" dirty="0"/>
            <a:t>Following our oral discussion with the President of the Family Division in May, we once again have been looking at transparency within the courts, following the report published by CORAMBAAF on the anonymisation of children’s judgments in cases involving sexual abuse being on BAILLI, a public website. We will be presenting at the roundtable discussion on 13</a:t>
          </a:r>
          <a:r>
            <a:rPr lang="en-GB" baseline="30000" dirty="0"/>
            <a:t>th</a:t>
          </a:r>
          <a:r>
            <a:rPr lang="en-GB" dirty="0"/>
            <a:t> June to give our views directly to senior judges and professionals in response to the report.</a:t>
          </a:r>
          <a:endParaRPr lang="en-US" dirty="0"/>
        </a:p>
      </dgm:t>
    </dgm:pt>
    <dgm:pt modelId="{9F4B055F-0E8E-4FC7-A071-AE70724DBA1C}" type="parTrans" cxnId="{781CD621-5BA4-44C1-A9C3-BF65824FAB43}">
      <dgm:prSet/>
      <dgm:spPr/>
      <dgm:t>
        <a:bodyPr/>
        <a:lstStyle/>
        <a:p>
          <a:endParaRPr lang="en-US"/>
        </a:p>
      </dgm:t>
    </dgm:pt>
    <dgm:pt modelId="{831E9703-DF1B-4EE6-A1E3-5F4AE95007B1}" type="sibTrans" cxnId="{781CD621-5BA4-44C1-A9C3-BF65824FAB43}">
      <dgm:prSet/>
      <dgm:spPr/>
      <dgm:t>
        <a:bodyPr/>
        <a:lstStyle/>
        <a:p>
          <a:endParaRPr lang="en-US"/>
        </a:p>
      </dgm:t>
    </dgm:pt>
    <dgm:pt modelId="{F04999ED-80E8-41BE-B0CD-943E3ACC144F}" type="pres">
      <dgm:prSet presAssocID="{0CB50723-5965-4ADD-9A97-05BC9187C799}" presName="linear" presStyleCnt="0">
        <dgm:presLayoutVars>
          <dgm:animLvl val="lvl"/>
          <dgm:resizeHandles val="exact"/>
        </dgm:presLayoutVars>
      </dgm:prSet>
      <dgm:spPr/>
    </dgm:pt>
    <dgm:pt modelId="{4E7BE60A-9240-4DDF-8E12-4E86C8AFE3B5}" type="pres">
      <dgm:prSet presAssocID="{23092FBD-7179-476F-A5E0-A4468ECC6540}" presName="parentText" presStyleLbl="node1" presStyleIdx="0" presStyleCnt="4">
        <dgm:presLayoutVars>
          <dgm:chMax val="0"/>
          <dgm:bulletEnabled val="1"/>
        </dgm:presLayoutVars>
      </dgm:prSet>
      <dgm:spPr/>
    </dgm:pt>
    <dgm:pt modelId="{9FEC9D96-CA19-4A5E-A29F-9CB7FCD76A42}" type="pres">
      <dgm:prSet presAssocID="{75575D65-CF1B-495C-8FC7-75FA87FE8CDB}" presName="spacer" presStyleCnt="0"/>
      <dgm:spPr/>
    </dgm:pt>
    <dgm:pt modelId="{30496321-365C-4327-AF3E-56BB40F27FCA}" type="pres">
      <dgm:prSet presAssocID="{DAB92C9E-C8AB-421F-B0FC-85287B7DE839}" presName="parentText" presStyleLbl="node1" presStyleIdx="1" presStyleCnt="4">
        <dgm:presLayoutVars>
          <dgm:chMax val="0"/>
          <dgm:bulletEnabled val="1"/>
        </dgm:presLayoutVars>
      </dgm:prSet>
      <dgm:spPr/>
    </dgm:pt>
    <dgm:pt modelId="{93D38C95-31F2-4203-BA1C-B109DA0D24C7}" type="pres">
      <dgm:prSet presAssocID="{E24824B3-C058-453C-A5AD-2F96CE328A28}" presName="spacer" presStyleCnt="0"/>
      <dgm:spPr/>
    </dgm:pt>
    <dgm:pt modelId="{981E533F-AD0B-4485-BE9F-D05BED162F44}" type="pres">
      <dgm:prSet presAssocID="{E7B06C89-FE54-4CD9-ABE4-C7BD1B8569FB}" presName="parentText" presStyleLbl="node1" presStyleIdx="2" presStyleCnt="4">
        <dgm:presLayoutVars>
          <dgm:chMax val="0"/>
          <dgm:bulletEnabled val="1"/>
        </dgm:presLayoutVars>
      </dgm:prSet>
      <dgm:spPr/>
    </dgm:pt>
    <dgm:pt modelId="{C2549899-5D65-46E3-9F77-3F9F25988E0A}" type="pres">
      <dgm:prSet presAssocID="{01C4FEFD-E868-4F8D-B370-2E3C40D74C6A}" presName="spacer" presStyleCnt="0"/>
      <dgm:spPr/>
    </dgm:pt>
    <dgm:pt modelId="{B834C431-CA8E-4726-BF69-ED9CAE135443}" type="pres">
      <dgm:prSet presAssocID="{A1AB2BC3-759E-4667-B6BD-D6AA13F49243}" presName="parentText" presStyleLbl="node1" presStyleIdx="3" presStyleCnt="4">
        <dgm:presLayoutVars>
          <dgm:chMax val="0"/>
          <dgm:bulletEnabled val="1"/>
        </dgm:presLayoutVars>
      </dgm:prSet>
      <dgm:spPr/>
    </dgm:pt>
  </dgm:ptLst>
  <dgm:cxnLst>
    <dgm:cxn modelId="{9A3DAD12-56EC-4C0D-BB89-BE5A03916151}" type="presOf" srcId="{A1AB2BC3-759E-4667-B6BD-D6AA13F49243}" destId="{B834C431-CA8E-4726-BF69-ED9CAE135443}" srcOrd="0" destOrd="0" presId="urn:microsoft.com/office/officeart/2005/8/layout/vList2"/>
    <dgm:cxn modelId="{7980451A-851C-46D5-8653-3382ABA11BA8}" srcId="{0CB50723-5965-4ADD-9A97-05BC9187C799}" destId="{E7B06C89-FE54-4CD9-ABE4-C7BD1B8569FB}" srcOrd="2" destOrd="0" parTransId="{B01AC971-6142-4F47-A681-D138C484A177}" sibTransId="{01C4FEFD-E868-4F8D-B370-2E3C40D74C6A}"/>
    <dgm:cxn modelId="{781CD621-5BA4-44C1-A9C3-BF65824FAB43}" srcId="{0CB50723-5965-4ADD-9A97-05BC9187C799}" destId="{A1AB2BC3-759E-4667-B6BD-D6AA13F49243}" srcOrd="3" destOrd="0" parTransId="{9F4B055F-0E8E-4FC7-A071-AE70724DBA1C}" sibTransId="{831E9703-DF1B-4EE6-A1E3-5F4AE95007B1}"/>
    <dgm:cxn modelId="{55D30F64-82B0-4616-8C15-CC1B41390552}" type="presOf" srcId="{DAB92C9E-C8AB-421F-B0FC-85287B7DE839}" destId="{30496321-365C-4327-AF3E-56BB40F27FCA}" srcOrd="0" destOrd="0" presId="urn:microsoft.com/office/officeart/2005/8/layout/vList2"/>
    <dgm:cxn modelId="{6A5A4F87-8BB6-4F1A-8168-CCA3DFD9F012}" type="presOf" srcId="{23092FBD-7179-476F-A5E0-A4468ECC6540}" destId="{4E7BE60A-9240-4DDF-8E12-4E86C8AFE3B5}" srcOrd="0" destOrd="0" presId="urn:microsoft.com/office/officeart/2005/8/layout/vList2"/>
    <dgm:cxn modelId="{EC643DA3-8E62-498E-AE9A-BE4B616C0A2B}" type="presOf" srcId="{0CB50723-5965-4ADD-9A97-05BC9187C799}" destId="{F04999ED-80E8-41BE-B0CD-943E3ACC144F}" srcOrd="0" destOrd="0" presId="urn:microsoft.com/office/officeart/2005/8/layout/vList2"/>
    <dgm:cxn modelId="{3536B1AE-F84C-4E56-9ED8-617D2D6545A0}" type="presOf" srcId="{E7B06C89-FE54-4CD9-ABE4-C7BD1B8569FB}" destId="{981E533F-AD0B-4485-BE9F-D05BED162F44}" srcOrd="0" destOrd="0" presId="urn:microsoft.com/office/officeart/2005/8/layout/vList2"/>
    <dgm:cxn modelId="{5BEAFEAF-F0DC-4755-B74F-C79960B03512}" srcId="{0CB50723-5965-4ADD-9A97-05BC9187C799}" destId="{23092FBD-7179-476F-A5E0-A4468ECC6540}" srcOrd="0" destOrd="0" parTransId="{A9DF420D-7508-4FA4-93FD-E39FB49F473B}" sibTransId="{75575D65-CF1B-495C-8FC7-75FA87FE8CDB}"/>
    <dgm:cxn modelId="{69AC51CC-0B8A-4459-B9EC-F8E5D3F1A872}" srcId="{0CB50723-5965-4ADD-9A97-05BC9187C799}" destId="{DAB92C9E-C8AB-421F-B0FC-85287B7DE839}" srcOrd="1" destOrd="0" parTransId="{7171B0F7-2682-40C9-81FE-D0DDB5824A35}" sibTransId="{E24824B3-C058-453C-A5AD-2F96CE328A28}"/>
    <dgm:cxn modelId="{0F6B57CA-3B88-478B-AF7B-79A9C7D1C7D4}" type="presParOf" srcId="{F04999ED-80E8-41BE-B0CD-943E3ACC144F}" destId="{4E7BE60A-9240-4DDF-8E12-4E86C8AFE3B5}" srcOrd="0" destOrd="0" presId="urn:microsoft.com/office/officeart/2005/8/layout/vList2"/>
    <dgm:cxn modelId="{4296E622-8A14-4923-AFEF-3661187DE721}" type="presParOf" srcId="{F04999ED-80E8-41BE-B0CD-943E3ACC144F}" destId="{9FEC9D96-CA19-4A5E-A29F-9CB7FCD76A42}" srcOrd="1" destOrd="0" presId="urn:microsoft.com/office/officeart/2005/8/layout/vList2"/>
    <dgm:cxn modelId="{5FAD63D7-EB3F-4F09-BF5D-0E45443813F0}" type="presParOf" srcId="{F04999ED-80E8-41BE-B0CD-943E3ACC144F}" destId="{30496321-365C-4327-AF3E-56BB40F27FCA}" srcOrd="2" destOrd="0" presId="urn:microsoft.com/office/officeart/2005/8/layout/vList2"/>
    <dgm:cxn modelId="{24DE5DDC-FE99-4E63-B24B-9384A3D3C32D}" type="presParOf" srcId="{F04999ED-80E8-41BE-B0CD-943E3ACC144F}" destId="{93D38C95-31F2-4203-BA1C-B109DA0D24C7}" srcOrd="3" destOrd="0" presId="urn:microsoft.com/office/officeart/2005/8/layout/vList2"/>
    <dgm:cxn modelId="{FEF5C6F3-018F-4BCB-9011-A385D4DC52B0}" type="presParOf" srcId="{F04999ED-80E8-41BE-B0CD-943E3ACC144F}" destId="{981E533F-AD0B-4485-BE9F-D05BED162F44}" srcOrd="4" destOrd="0" presId="urn:microsoft.com/office/officeart/2005/8/layout/vList2"/>
    <dgm:cxn modelId="{A4766236-30CF-47DA-9484-32C3277E2890}" type="presParOf" srcId="{F04999ED-80E8-41BE-B0CD-943E3ACC144F}" destId="{C2549899-5D65-46E3-9F77-3F9F25988E0A}" srcOrd="5" destOrd="0" presId="urn:microsoft.com/office/officeart/2005/8/layout/vList2"/>
    <dgm:cxn modelId="{5AA1D5C1-EE06-4995-B40E-BF9F40AF2ACD}" type="presParOf" srcId="{F04999ED-80E8-41BE-B0CD-943E3ACC144F}" destId="{B834C431-CA8E-4726-BF69-ED9CAE1354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A4921-E254-4728-A3DC-3A29EAB62D3A}">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F7B25-1032-46EC-92A2-2B782B0E600D}">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4A746-648B-4EB1-B362-57E05AB726B3}">
      <dsp:nvSpPr>
        <dsp:cNvPr id="0" name=""/>
        <dsp:cNvSpPr/>
      </dsp:nvSpPr>
      <dsp:spPr>
        <a:xfrm>
          <a:off x="1057183" y="1805"/>
          <a:ext cx="9458416" cy="915310"/>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GB" sz="1500" kern="1200" dirty="0"/>
            <a:t>We have recently submitted our business case to the </a:t>
          </a:r>
          <a:r>
            <a:rPr lang="en-GB" sz="1500" kern="1200" dirty="0" err="1"/>
            <a:t>MoJ</a:t>
          </a:r>
          <a:r>
            <a:rPr lang="en-GB" sz="1500" kern="1200" dirty="0"/>
            <a:t> for our website. We are keeping our fingers crossed that we will hear back soon with good news! </a:t>
          </a:r>
          <a:endParaRPr lang="en-US" sz="1500" kern="1200" dirty="0"/>
        </a:p>
      </dsp:txBody>
      <dsp:txXfrm>
        <a:off x="1057183" y="1805"/>
        <a:ext cx="9458416" cy="915310"/>
      </dsp:txXfrm>
    </dsp:sp>
    <dsp:sp modelId="{33F6814B-ACD9-4020-BF5D-783ADF8BFF8A}">
      <dsp:nvSpPr>
        <dsp:cNvPr id="0" name=""/>
        <dsp:cNvSpPr/>
      </dsp:nvSpPr>
      <dsp:spPr>
        <a:xfrm>
          <a:off x="0" y="1145944"/>
          <a:ext cx="10515600" cy="915310"/>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035EB54D-4BE3-4C41-8822-330ED2840B49}">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7F778-1C20-4E8A-AF6F-067D559AEC0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GB" sz="1500" kern="1200" dirty="0"/>
            <a:t>FJYPB members Malak and Lisa visited the Coram site where we will be hosting our 10</a:t>
          </a:r>
          <a:r>
            <a:rPr lang="en-GB" sz="1500" kern="1200" baseline="30000" dirty="0"/>
            <a:t>th</a:t>
          </a:r>
          <a:r>
            <a:rPr lang="en-GB" sz="1500" kern="1200" dirty="0"/>
            <a:t> anniversary celebration event in August. We have sent out save the dates to our members, as well as Cafcass staff who we have worked with closely over the years. </a:t>
          </a:r>
          <a:endParaRPr lang="en-US" sz="1500" kern="1200" dirty="0"/>
        </a:p>
      </dsp:txBody>
      <dsp:txXfrm>
        <a:off x="1057183" y="1145944"/>
        <a:ext cx="9458416" cy="915310"/>
      </dsp:txXfrm>
    </dsp:sp>
    <dsp:sp modelId="{7A00D098-F3B9-4829-8D98-2D05466352F5}">
      <dsp:nvSpPr>
        <dsp:cNvPr id="0" name=""/>
        <dsp:cNvSpPr/>
      </dsp:nvSpPr>
      <dsp:spPr>
        <a:xfrm>
          <a:off x="0" y="2371161"/>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72AF-A0EC-408A-91A5-6139D47FFA8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CF594-15C0-4E6D-AF6F-72050652D43E}">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GB" sz="1500" kern="1200" dirty="0"/>
            <a:t>Planning is well underway for our annual Voice of the Child Webinars 2021! A series of webinars will be held aimed at professionals throughout the October half term, as well as a webinar for Children in Care councils. The theme will be on the topic of communication and language. </a:t>
          </a:r>
          <a:endParaRPr lang="en-US" sz="1500" kern="1200" dirty="0"/>
        </a:p>
      </dsp:txBody>
      <dsp:txXfrm>
        <a:off x="1057183" y="2290082"/>
        <a:ext cx="9458416" cy="915310"/>
      </dsp:txXfrm>
    </dsp:sp>
    <dsp:sp modelId="{2B8871CC-6034-4BAD-ACDD-E9B8118871EF}">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26CC6-E249-4E91-A557-C82476D5803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B450B-C850-4986-8DB3-A0887FD651B0}">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GB" sz="1500" kern="1200" dirty="0"/>
            <a:t>We are continuing to gather our experiences for the FJYPB book. Two further workshops have been confirmed with Dawn Reeves who is helping us write the book. We hope to launch the book in September to mark our 10</a:t>
          </a:r>
          <a:r>
            <a:rPr lang="en-GB" sz="1500" kern="1200" baseline="30000" dirty="0"/>
            <a:t>th</a:t>
          </a:r>
          <a:r>
            <a:rPr lang="en-GB" sz="1500" kern="1200" dirty="0"/>
            <a:t> anniversary month.</a:t>
          </a:r>
          <a:endParaRPr lang="en-US" sz="1500" kern="1200" dirty="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3B9C0-0217-464B-AE83-76BBD82CA65C}">
      <dsp:nvSpPr>
        <dsp:cNvPr id="0" name=""/>
        <dsp:cNvSpPr/>
      </dsp:nvSpPr>
      <dsp:spPr>
        <a:xfrm>
          <a:off x="200463" y="0"/>
          <a:ext cx="5953125" cy="595312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A4A03-C794-4A4F-BE21-3ACF09B1597D}">
      <dsp:nvSpPr>
        <dsp:cNvPr id="0" name=""/>
        <dsp:cNvSpPr/>
      </dsp:nvSpPr>
      <dsp:spPr>
        <a:xfrm>
          <a:off x="587417" y="386953"/>
          <a:ext cx="2381250" cy="2381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 develop a word busting team including members of the FJYPB and Cafcass staff to identify the top 20 words to change.  We want to identify two words per month for staff to replace with a more child friendly word or phrase. We understand that in some situations and in official publications more technical or professional terms will be retained. </a:t>
          </a:r>
          <a:endParaRPr lang="en-US" sz="1200" kern="1200" dirty="0"/>
        </a:p>
      </dsp:txBody>
      <dsp:txXfrm>
        <a:off x="703660" y="503196"/>
        <a:ext cx="2148764" cy="2148764"/>
      </dsp:txXfrm>
    </dsp:sp>
    <dsp:sp modelId="{F0F77649-8467-43A3-BB88-5B984EEEF4FA}">
      <dsp:nvSpPr>
        <dsp:cNvPr id="0" name=""/>
        <dsp:cNvSpPr/>
      </dsp:nvSpPr>
      <dsp:spPr>
        <a:xfrm>
          <a:off x="3385385" y="386953"/>
          <a:ext cx="2381250" cy="2381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To investigate with Cafcass IT if a ‘word check’ alert could be available on the child’s file or report when using ‘</a:t>
          </a:r>
          <a:r>
            <a:rPr lang="en-GB" sz="1200" b="1" i="1" kern="1200"/>
            <a:t>busted’</a:t>
          </a:r>
          <a:r>
            <a:rPr lang="en-GB" sz="1200" kern="1200"/>
            <a:t> words.</a:t>
          </a:r>
          <a:endParaRPr lang="en-US" sz="1200" kern="1200"/>
        </a:p>
      </dsp:txBody>
      <dsp:txXfrm>
        <a:off x="3501628" y="503196"/>
        <a:ext cx="2148764" cy="2148764"/>
      </dsp:txXfrm>
    </dsp:sp>
    <dsp:sp modelId="{06A7F454-E7AA-4647-8F4B-CA7F5F44416F}">
      <dsp:nvSpPr>
        <dsp:cNvPr id="0" name=""/>
        <dsp:cNvSpPr/>
      </dsp:nvSpPr>
      <dsp:spPr>
        <a:xfrm>
          <a:off x="587417" y="3184921"/>
          <a:ext cx="2381250" cy="23812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To consider screen savers to include the top words to avoid and have them presented on display boards in Cafcass offices. </a:t>
          </a:r>
          <a:endParaRPr lang="en-US" sz="1200" kern="1200"/>
        </a:p>
      </dsp:txBody>
      <dsp:txXfrm>
        <a:off x="703660" y="3301164"/>
        <a:ext cx="2148764" cy="2148764"/>
      </dsp:txXfrm>
    </dsp:sp>
    <dsp:sp modelId="{794FCC46-9FF5-402C-B4A2-AD6FEFCF4DDB}">
      <dsp:nvSpPr>
        <dsp:cNvPr id="0" name=""/>
        <dsp:cNvSpPr/>
      </dsp:nvSpPr>
      <dsp:spPr>
        <a:xfrm>
          <a:off x="3385385" y="3184921"/>
          <a:ext cx="2381250" cy="2381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The welcome letters to children and young people to include the FJYPB glossary of terms.   </a:t>
          </a:r>
          <a:endParaRPr lang="en-US" sz="1200" kern="1200"/>
        </a:p>
      </dsp:txBody>
      <dsp:txXfrm>
        <a:off x="3501628" y="3301164"/>
        <a:ext cx="2148764" cy="2148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460F9-1DC3-4251-AE67-6554F7A732A4}">
      <dsp:nvSpPr>
        <dsp:cNvPr id="0" name=""/>
        <dsp:cNvSpPr/>
      </dsp:nvSpPr>
      <dsp:spPr>
        <a:xfrm>
          <a:off x="0" y="413923"/>
          <a:ext cx="4818888" cy="8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Behaviour issues</a:t>
          </a:r>
          <a:endParaRPr lang="en-US" sz="3500" kern="1200" dirty="0"/>
        </a:p>
      </dsp:txBody>
      <dsp:txXfrm>
        <a:off x="40980" y="454903"/>
        <a:ext cx="4736928" cy="757514"/>
      </dsp:txXfrm>
    </dsp:sp>
    <dsp:sp modelId="{5F91C82A-901E-451D-8A01-B5B8274BCA34}">
      <dsp:nvSpPr>
        <dsp:cNvPr id="0" name=""/>
        <dsp:cNvSpPr/>
      </dsp:nvSpPr>
      <dsp:spPr>
        <a:xfrm>
          <a:off x="0" y="1354198"/>
          <a:ext cx="4818888" cy="8394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Beyond parental control </a:t>
          </a:r>
          <a:endParaRPr lang="en-US" sz="3500" kern="1200" dirty="0"/>
        </a:p>
      </dsp:txBody>
      <dsp:txXfrm>
        <a:off x="40980" y="1395178"/>
        <a:ext cx="4736928" cy="757514"/>
      </dsp:txXfrm>
    </dsp:sp>
    <dsp:sp modelId="{FD98E8AC-F243-4D68-BB09-9076CCA9913A}">
      <dsp:nvSpPr>
        <dsp:cNvPr id="0" name=""/>
        <dsp:cNvSpPr/>
      </dsp:nvSpPr>
      <dsp:spPr>
        <a:xfrm>
          <a:off x="0" y="2294473"/>
          <a:ext cx="4818888" cy="8394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Problem child </a:t>
          </a:r>
          <a:endParaRPr lang="en-US" sz="3500" kern="1200"/>
        </a:p>
      </dsp:txBody>
      <dsp:txXfrm>
        <a:off x="40980" y="2335453"/>
        <a:ext cx="4736928" cy="757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D101A-D701-46D4-B890-9DB104E339B1}">
      <dsp:nvSpPr>
        <dsp:cNvPr id="0" name=""/>
        <dsp:cNvSpPr/>
      </dsp:nvSpPr>
      <dsp:spPr>
        <a:xfrm>
          <a:off x="824409" y="37337"/>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8197E-0552-4159-81F1-3669B86413F8}">
      <dsp:nvSpPr>
        <dsp:cNvPr id="0" name=""/>
        <dsp:cNvSpPr/>
      </dsp:nvSpPr>
      <dsp:spPr>
        <a:xfrm>
          <a:off x="1168097" y="381025"/>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0CFF2-E28D-49DB-A84A-B77036C1C159}">
      <dsp:nvSpPr>
        <dsp:cNvPr id="0" name=""/>
        <dsp:cNvSpPr/>
      </dsp:nvSpPr>
      <dsp:spPr>
        <a:xfrm>
          <a:off x="308878" y="2152337"/>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dirty="0"/>
            <a:t>We want you all to think about two words that you use that may not be clear or understandable to all.</a:t>
          </a:r>
          <a:endParaRPr lang="en-US" sz="1200" kern="1200" dirty="0"/>
        </a:p>
      </dsp:txBody>
      <dsp:txXfrm>
        <a:off x="308878" y="2152337"/>
        <a:ext cx="2643750" cy="720000"/>
      </dsp:txXfrm>
    </dsp:sp>
    <dsp:sp modelId="{5B210FCE-9C80-4B18-BD3B-1CC60933A64B}">
      <dsp:nvSpPr>
        <dsp:cNvPr id="0" name=""/>
        <dsp:cNvSpPr/>
      </dsp:nvSpPr>
      <dsp:spPr>
        <a:xfrm>
          <a:off x="3930815" y="37337"/>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FCD28-7830-4AB0-B59F-E4C771B27573}">
      <dsp:nvSpPr>
        <dsp:cNvPr id="0" name=""/>
        <dsp:cNvSpPr/>
      </dsp:nvSpPr>
      <dsp:spPr>
        <a:xfrm>
          <a:off x="4274503" y="381025"/>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A08F52-F4B3-4ACB-83C7-1A4B11E17161}">
      <dsp:nvSpPr>
        <dsp:cNvPr id="0" name=""/>
        <dsp:cNvSpPr/>
      </dsp:nvSpPr>
      <dsp:spPr>
        <a:xfrm>
          <a:off x="3415284" y="2152337"/>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a:t>We want you to now think of other words you could use to make the meaning of the words clear.</a:t>
          </a:r>
          <a:endParaRPr lang="en-US" sz="1200" kern="1200" dirty="0"/>
        </a:p>
      </dsp:txBody>
      <dsp:txXfrm>
        <a:off x="3415284" y="2152337"/>
        <a:ext cx="2643750" cy="720000"/>
      </dsp:txXfrm>
    </dsp:sp>
    <dsp:sp modelId="{FA93AD48-44D7-4EFF-858C-8DC40F589F0B}">
      <dsp:nvSpPr>
        <dsp:cNvPr id="0" name=""/>
        <dsp:cNvSpPr/>
      </dsp:nvSpPr>
      <dsp:spPr>
        <a:xfrm>
          <a:off x="2377612" y="3533275"/>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69EFB-9FD1-4DB5-81F5-1CE85F9E54AA}">
      <dsp:nvSpPr>
        <dsp:cNvPr id="0" name=""/>
        <dsp:cNvSpPr/>
      </dsp:nvSpPr>
      <dsp:spPr>
        <a:xfrm>
          <a:off x="2721300" y="3876962"/>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686F9-694E-4B1D-B05B-F9E6C0D7128B}">
      <dsp:nvSpPr>
        <dsp:cNvPr id="0" name=""/>
        <dsp:cNvSpPr/>
      </dsp:nvSpPr>
      <dsp:spPr>
        <a:xfrm>
          <a:off x="1830594" y="5400624"/>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dirty="0"/>
            <a:t>Please share some of these examples with us….</a:t>
          </a:r>
          <a:endParaRPr lang="en-US" sz="1200" kern="1200" dirty="0"/>
        </a:p>
      </dsp:txBody>
      <dsp:txXfrm>
        <a:off x="1830594" y="5400624"/>
        <a:ext cx="264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BE60A-9240-4DDF-8E12-4E86C8AFE3B5}">
      <dsp:nvSpPr>
        <dsp:cNvPr id="0" name=""/>
        <dsp:cNvSpPr/>
      </dsp:nvSpPr>
      <dsp:spPr>
        <a:xfrm>
          <a:off x="0" y="60100"/>
          <a:ext cx="6263640" cy="131804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We will be hosting a workshop in August for children and young people representatives from Hertfordshire, Essex and Sheffield to create a universal fact sheet for children when they enter care proceedings. </a:t>
          </a:r>
          <a:endParaRPr lang="en-US" sz="1300" kern="1200" dirty="0"/>
        </a:p>
      </dsp:txBody>
      <dsp:txXfrm>
        <a:off x="64341" y="124441"/>
        <a:ext cx="6134958" cy="1189359"/>
      </dsp:txXfrm>
    </dsp:sp>
    <dsp:sp modelId="{30496321-365C-4327-AF3E-56BB40F27FCA}">
      <dsp:nvSpPr>
        <dsp:cNvPr id="0" name=""/>
        <dsp:cNvSpPr/>
      </dsp:nvSpPr>
      <dsp:spPr>
        <a:xfrm>
          <a:off x="0" y="1415582"/>
          <a:ext cx="6263640" cy="131804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We have been invited to attend the Cafcass Cymru Advisory Committee meetings going forward and have recently met with Nigel Brown to discuss our contribution. </a:t>
          </a:r>
          <a:endParaRPr lang="en-US" sz="1300" kern="1200" dirty="0"/>
        </a:p>
      </dsp:txBody>
      <dsp:txXfrm>
        <a:off x="64341" y="1479923"/>
        <a:ext cx="6134958" cy="1189359"/>
      </dsp:txXfrm>
    </dsp:sp>
    <dsp:sp modelId="{981E533F-AD0B-4485-BE9F-D05BED162F44}">
      <dsp:nvSpPr>
        <dsp:cNvPr id="0" name=""/>
        <dsp:cNvSpPr/>
      </dsp:nvSpPr>
      <dsp:spPr>
        <a:xfrm>
          <a:off x="0" y="2771063"/>
          <a:ext cx="6263640" cy="131804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FJYPB members Ayla and Marina have been hosting workshops to discuss content ideas for a PHSE lesson on family relationships and family justice. We will be presenting this to the DfE at our catch-up meetings to share in schools.</a:t>
          </a:r>
          <a:endParaRPr lang="en-US" sz="1300" kern="1200" dirty="0"/>
        </a:p>
      </dsp:txBody>
      <dsp:txXfrm>
        <a:off x="64341" y="2835404"/>
        <a:ext cx="6134958" cy="1189359"/>
      </dsp:txXfrm>
    </dsp:sp>
    <dsp:sp modelId="{B834C431-CA8E-4726-BF69-ED9CAE135443}">
      <dsp:nvSpPr>
        <dsp:cNvPr id="0" name=""/>
        <dsp:cNvSpPr/>
      </dsp:nvSpPr>
      <dsp:spPr>
        <a:xfrm>
          <a:off x="0" y="4126545"/>
          <a:ext cx="6263640" cy="1318041"/>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Following our oral discussion with the President of the Family Division in May, we once again have been looking at transparency within the courts, following the report published by CORAMBAAF on the anonymisation of children’s judgments in cases involving sexual abuse being on BAILLI, a public website. We will be presenting at the roundtable discussion on 13</a:t>
          </a:r>
          <a:r>
            <a:rPr lang="en-GB" sz="1300" kern="1200" baseline="30000" dirty="0"/>
            <a:t>th</a:t>
          </a:r>
          <a:r>
            <a:rPr lang="en-GB" sz="1300" kern="1200" dirty="0"/>
            <a:t> June to give our views directly to senior judges and professionals in response to the report.</a:t>
          </a:r>
          <a:endParaRPr lang="en-US" sz="1300" kern="1200" dirty="0"/>
        </a:p>
      </dsp:txBody>
      <dsp:txXfrm>
        <a:off x="64341" y="4190886"/>
        <a:ext cx="6134958" cy="11893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EC17A-B522-4656-8474-A7AF04E468D3}" type="datetimeFigureOut">
              <a:rPr lang="en-GB" smtClean="0"/>
              <a:t>06/07/2021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780AC-D6F8-419B-AA5C-D2A023779E79}" type="slidenum">
              <a:rPr lang="en-GB" smtClean="0"/>
              <a:t>‹#›</a:t>
            </a:fld>
            <a:endParaRPr lang="en-GB"/>
          </a:p>
        </p:txBody>
      </p:sp>
    </p:spTree>
    <p:extLst>
      <p:ext uri="{BB962C8B-B14F-4D97-AF65-F5344CB8AC3E}">
        <p14:creationId xmlns:p14="http://schemas.microsoft.com/office/powerpoint/2010/main" val="263497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2</a:t>
            </a:fld>
            <a:endParaRPr lang="en-GB"/>
          </a:p>
        </p:txBody>
      </p:sp>
    </p:spTree>
    <p:extLst>
      <p:ext uri="{BB962C8B-B14F-4D97-AF65-F5344CB8AC3E}">
        <p14:creationId xmlns:p14="http://schemas.microsoft.com/office/powerpoint/2010/main" val="344639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11</a:t>
            </a:fld>
            <a:endParaRPr lang="en-GB"/>
          </a:p>
        </p:txBody>
      </p:sp>
    </p:spTree>
    <p:extLst>
      <p:ext uri="{BB962C8B-B14F-4D97-AF65-F5344CB8AC3E}">
        <p14:creationId xmlns:p14="http://schemas.microsoft.com/office/powerpoint/2010/main" val="150775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12</a:t>
            </a:fld>
            <a:endParaRPr lang="en-GB"/>
          </a:p>
        </p:txBody>
      </p:sp>
    </p:spTree>
    <p:extLst>
      <p:ext uri="{BB962C8B-B14F-4D97-AF65-F5344CB8AC3E}">
        <p14:creationId xmlns:p14="http://schemas.microsoft.com/office/powerpoint/2010/main" val="13458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13</a:t>
            </a:fld>
            <a:endParaRPr lang="en-GB"/>
          </a:p>
        </p:txBody>
      </p:sp>
    </p:spTree>
    <p:extLst>
      <p:ext uri="{BB962C8B-B14F-4D97-AF65-F5344CB8AC3E}">
        <p14:creationId xmlns:p14="http://schemas.microsoft.com/office/powerpoint/2010/main" val="293817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14</a:t>
            </a:fld>
            <a:endParaRPr lang="en-GB"/>
          </a:p>
        </p:txBody>
      </p:sp>
    </p:spTree>
    <p:extLst>
      <p:ext uri="{BB962C8B-B14F-4D97-AF65-F5344CB8AC3E}">
        <p14:creationId xmlns:p14="http://schemas.microsoft.com/office/powerpoint/2010/main" val="388391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15</a:t>
            </a:fld>
            <a:endParaRPr lang="en-GB"/>
          </a:p>
        </p:txBody>
      </p:sp>
    </p:spTree>
    <p:extLst>
      <p:ext uri="{BB962C8B-B14F-4D97-AF65-F5344CB8AC3E}">
        <p14:creationId xmlns:p14="http://schemas.microsoft.com/office/powerpoint/2010/main" val="98253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16</a:t>
            </a:fld>
            <a:endParaRPr lang="en-GB"/>
          </a:p>
        </p:txBody>
      </p:sp>
    </p:spTree>
    <p:extLst>
      <p:ext uri="{BB962C8B-B14F-4D97-AF65-F5344CB8AC3E}">
        <p14:creationId xmlns:p14="http://schemas.microsoft.com/office/powerpoint/2010/main" val="284395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17</a:t>
            </a:fld>
            <a:endParaRPr lang="en-GB"/>
          </a:p>
        </p:txBody>
      </p:sp>
    </p:spTree>
    <p:extLst>
      <p:ext uri="{BB962C8B-B14F-4D97-AF65-F5344CB8AC3E}">
        <p14:creationId xmlns:p14="http://schemas.microsoft.com/office/powerpoint/2010/main" val="293744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F780AC-D6F8-419B-AA5C-D2A023779E79}" type="slidenum">
              <a:rPr lang="en-GB" smtClean="0"/>
              <a:t>18</a:t>
            </a:fld>
            <a:endParaRPr lang="en-GB"/>
          </a:p>
        </p:txBody>
      </p:sp>
    </p:spTree>
    <p:extLst>
      <p:ext uri="{BB962C8B-B14F-4D97-AF65-F5344CB8AC3E}">
        <p14:creationId xmlns:p14="http://schemas.microsoft.com/office/powerpoint/2010/main" val="86037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723E4A-276A-49C9-BD2F-6872771126E9}" type="slidenum">
              <a:rPr lang="en-GB" smtClean="0"/>
              <a:t>3</a:t>
            </a:fld>
            <a:endParaRPr lang="en-GB"/>
          </a:p>
        </p:txBody>
      </p:sp>
    </p:spTree>
    <p:extLst>
      <p:ext uri="{BB962C8B-B14F-4D97-AF65-F5344CB8AC3E}">
        <p14:creationId xmlns:p14="http://schemas.microsoft.com/office/powerpoint/2010/main" val="36914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F25513-6EF8-4F36-B639-FE3F50BC2BF0}" type="slidenum">
              <a:rPr lang="en-GB" smtClean="0"/>
              <a:t>4</a:t>
            </a:fld>
            <a:endParaRPr lang="en-GB"/>
          </a:p>
        </p:txBody>
      </p:sp>
    </p:spTree>
    <p:extLst>
      <p:ext uri="{BB962C8B-B14F-4D97-AF65-F5344CB8AC3E}">
        <p14:creationId xmlns:p14="http://schemas.microsoft.com/office/powerpoint/2010/main" val="76256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F25513-6EF8-4F36-B639-FE3F50BC2BF0}" type="slidenum">
              <a:rPr lang="en-GB" smtClean="0"/>
              <a:t>5</a:t>
            </a:fld>
            <a:endParaRPr lang="en-GB"/>
          </a:p>
        </p:txBody>
      </p:sp>
    </p:spTree>
    <p:extLst>
      <p:ext uri="{BB962C8B-B14F-4D97-AF65-F5344CB8AC3E}">
        <p14:creationId xmlns:p14="http://schemas.microsoft.com/office/powerpoint/2010/main" val="337380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F25513-6EF8-4F36-B639-FE3F50BC2BF0}" type="slidenum">
              <a:rPr lang="en-GB" smtClean="0"/>
              <a:t>6</a:t>
            </a:fld>
            <a:endParaRPr lang="en-GB"/>
          </a:p>
        </p:txBody>
      </p:sp>
    </p:spTree>
    <p:extLst>
      <p:ext uri="{BB962C8B-B14F-4D97-AF65-F5344CB8AC3E}">
        <p14:creationId xmlns:p14="http://schemas.microsoft.com/office/powerpoint/2010/main" val="51439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F25513-6EF8-4F36-B639-FE3F50BC2BF0}" type="slidenum">
              <a:rPr lang="en-GB" smtClean="0"/>
              <a:t>7</a:t>
            </a:fld>
            <a:endParaRPr lang="en-GB"/>
          </a:p>
        </p:txBody>
      </p:sp>
    </p:spTree>
    <p:extLst>
      <p:ext uri="{BB962C8B-B14F-4D97-AF65-F5344CB8AC3E}">
        <p14:creationId xmlns:p14="http://schemas.microsoft.com/office/powerpoint/2010/main" val="271281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02F25513-6EF8-4F36-B639-FE3F50BC2BF0}" type="slidenum">
              <a:rPr lang="en-GB" smtClean="0"/>
              <a:t>8</a:t>
            </a:fld>
            <a:endParaRPr lang="en-GB"/>
          </a:p>
        </p:txBody>
      </p:sp>
    </p:spTree>
    <p:extLst>
      <p:ext uri="{BB962C8B-B14F-4D97-AF65-F5344CB8AC3E}">
        <p14:creationId xmlns:p14="http://schemas.microsoft.com/office/powerpoint/2010/main" val="425924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F25513-6EF8-4F36-B639-FE3F50BC2BF0}" type="slidenum">
              <a:rPr lang="en-GB" smtClean="0"/>
              <a:t>9</a:t>
            </a:fld>
            <a:endParaRPr lang="en-GB"/>
          </a:p>
        </p:txBody>
      </p:sp>
    </p:spTree>
    <p:extLst>
      <p:ext uri="{BB962C8B-B14F-4D97-AF65-F5344CB8AC3E}">
        <p14:creationId xmlns:p14="http://schemas.microsoft.com/office/powerpoint/2010/main" val="195487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CB4A91-6615-4569-9F47-531E5F01D307}" type="slidenum">
              <a:rPr lang="en-GB" smtClean="0"/>
              <a:t>10</a:t>
            </a:fld>
            <a:endParaRPr lang="en-GB"/>
          </a:p>
        </p:txBody>
      </p:sp>
    </p:spTree>
    <p:extLst>
      <p:ext uri="{BB962C8B-B14F-4D97-AF65-F5344CB8AC3E}">
        <p14:creationId xmlns:p14="http://schemas.microsoft.com/office/powerpoint/2010/main" val="45139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11EF-8450-4319-B429-1E39BD7550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42918C-6073-414C-9BBA-273613F7DE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A8D48F-8C10-46DE-8C8C-C08D02471905}"/>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5" name="Footer Placeholder 4">
            <a:extLst>
              <a:ext uri="{FF2B5EF4-FFF2-40B4-BE49-F238E27FC236}">
                <a16:creationId xmlns:a16="http://schemas.microsoft.com/office/drawing/2014/main" id="{E082B8B7-F941-4613-886D-62E7CCE83C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E5F26-23DC-4E1C-9A6A-EBD756C9219B}"/>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170467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DDED-AE0C-48E8-A433-5A23C5D836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E609A9-89DC-4BA9-99A0-D6C3618B44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266959-0780-4049-81E4-3E36F3FDFE96}"/>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5" name="Footer Placeholder 4">
            <a:extLst>
              <a:ext uri="{FF2B5EF4-FFF2-40B4-BE49-F238E27FC236}">
                <a16:creationId xmlns:a16="http://schemas.microsoft.com/office/drawing/2014/main" id="{1A31AA4F-26F8-4096-81BA-C35071E03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ABE23-C617-4F16-AF9F-B05C18E79175}"/>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337177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DD09E-298F-4EC9-A869-1D0C5D32F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101E26-9AE8-43F2-9742-C6A1EF536A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889A4-9B70-4D62-8C7B-666EBF3218A0}"/>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5" name="Footer Placeholder 4">
            <a:extLst>
              <a:ext uri="{FF2B5EF4-FFF2-40B4-BE49-F238E27FC236}">
                <a16:creationId xmlns:a16="http://schemas.microsoft.com/office/drawing/2014/main" id="{9F18EDF5-ADBB-491A-9F3F-1B0EB5740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78663-C09A-4473-98D4-52D52F2ED421}"/>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262198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D1013-3C19-4D8A-BDC7-7666B44370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92B13F-9713-4B4E-88F5-127ADB67BE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261B0B-7BB4-4000-B078-B71F5147868A}"/>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5" name="Footer Placeholder 4">
            <a:extLst>
              <a:ext uri="{FF2B5EF4-FFF2-40B4-BE49-F238E27FC236}">
                <a16:creationId xmlns:a16="http://schemas.microsoft.com/office/drawing/2014/main" id="{5FA8BAED-F227-4173-81BB-8413A349F3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12A5A2-339C-4A20-AE63-C5089B8055FC}"/>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69876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3664-C752-4B88-BAE2-9020C9E5A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D9A114-F661-44C2-B462-283C126E9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D3035B-49D1-44D2-9A4C-F29BB12835C9}"/>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5" name="Footer Placeholder 4">
            <a:extLst>
              <a:ext uri="{FF2B5EF4-FFF2-40B4-BE49-F238E27FC236}">
                <a16:creationId xmlns:a16="http://schemas.microsoft.com/office/drawing/2014/main" id="{627BEB98-D46B-4428-AF07-A7880E623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A071E7-3813-44D0-BECA-E46F80479D8B}"/>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279499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1361-1F30-4B9D-BFF3-2D8035A692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565D4-EDC1-4F0D-954C-4D76DA9EA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E02FCF-C873-4532-9A89-1058DC736D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681914-6DF5-4CCB-8D5D-8129997F0514}"/>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6" name="Footer Placeholder 5">
            <a:extLst>
              <a:ext uri="{FF2B5EF4-FFF2-40B4-BE49-F238E27FC236}">
                <a16:creationId xmlns:a16="http://schemas.microsoft.com/office/drawing/2014/main" id="{6E0252F1-AA1D-4E75-BBD1-1173F550DA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8C1A4-1242-4EF4-9044-04D1BA68D502}"/>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340133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0521-7BB2-4B4D-B12A-CA5D209375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9368D5-9281-463F-8254-AF8A52944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0DC0A5-6D18-408F-8DEA-E63B2CDA32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1C029A-1C20-4A05-9456-7EBC1191C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513D9-91C8-4ACD-B05F-1E9A75624F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6A488F-F2E5-49E4-9E21-958C37FCFC63}"/>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8" name="Footer Placeholder 7">
            <a:extLst>
              <a:ext uri="{FF2B5EF4-FFF2-40B4-BE49-F238E27FC236}">
                <a16:creationId xmlns:a16="http://schemas.microsoft.com/office/drawing/2014/main" id="{525C50B8-66D1-4870-8E72-C6F94AC3C5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BAEC44-6BD3-4D64-B6D1-C2FF04E52044}"/>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344702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E138-C7FC-4468-B859-D8A47CF2DC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08CDDC-2CC0-420E-AF35-AE0B7074D365}"/>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4" name="Footer Placeholder 3">
            <a:extLst>
              <a:ext uri="{FF2B5EF4-FFF2-40B4-BE49-F238E27FC236}">
                <a16:creationId xmlns:a16="http://schemas.microsoft.com/office/drawing/2014/main" id="{1CFF5DEE-7A69-42F0-8188-53E2E2927A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ECEE74-62F6-497E-8D03-635D090DC59E}"/>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380332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AFA91-3A48-4FA7-8199-3346799EF188}"/>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3" name="Footer Placeholder 2">
            <a:extLst>
              <a:ext uri="{FF2B5EF4-FFF2-40B4-BE49-F238E27FC236}">
                <a16:creationId xmlns:a16="http://schemas.microsoft.com/office/drawing/2014/main" id="{5198E002-86B7-4129-B353-F2BE876550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E73BF9-26D6-48A7-9DFD-6D850B10D6DE}"/>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278378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6827-CFFA-4C2E-82B8-18E34BC73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54F5A9-264A-4F65-859A-D13722825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BBC8F5-1862-4DC8-9364-603A36254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61B40-736A-4074-B437-D5172ABF8B06}"/>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6" name="Footer Placeholder 5">
            <a:extLst>
              <a:ext uri="{FF2B5EF4-FFF2-40B4-BE49-F238E27FC236}">
                <a16:creationId xmlns:a16="http://schemas.microsoft.com/office/drawing/2014/main" id="{597557D1-B1DB-4777-91E8-AD11DFD9E8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4BB082-1434-4783-A93D-A440D59C46E0}"/>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373606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CAD2-7621-48A8-8F56-2FFF599D0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BED754-D385-46A3-9FB1-0C7516B79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025927-16EB-45B0-979F-3DEAFE35C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6B648-2C84-4B11-9115-F6A42943090B}"/>
              </a:ext>
            </a:extLst>
          </p:cNvPr>
          <p:cNvSpPr>
            <a:spLocks noGrp="1"/>
          </p:cNvSpPr>
          <p:nvPr>
            <p:ph type="dt" sz="half" idx="10"/>
          </p:nvPr>
        </p:nvSpPr>
        <p:spPr/>
        <p:txBody>
          <a:bodyPr/>
          <a:lstStyle/>
          <a:p>
            <a:fld id="{09499122-6199-4713-B50E-83A3A2B179FA}" type="datetimeFigureOut">
              <a:rPr lang="en-GB" smtClean="0"/>
              <a:t>06/07/2021</a:t>
            </a:fld>
            <a:endParaRPr lang="en-GB"/>
          </a:p>
        </p:txBody>
      </p:sp>
      <p:sp>
        <p:nvSpPr>
          <p:cNvPr id="6" name="Footer Placeholder 5">
            <a:extLst>
              <a:ext uri="{FF2B5EF4-FFF2-40B4-BE49-F238E27FC236}">
                <a16:creationId xmlns:a16="http://schemas.microsoft.com/office/drawing/2014/main" id="{F2EEF29D-71F8-4253-92BC-6AE45547C2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B25666-B060-4DCF-A6AE-3447E98A659D}"/>
              </a:ext>
            </a:extLst>
          </p:cNvPr>
          <p:cNvSpPr>
            <a:spLocks noGrp="1"/>
          </p:cNvSpPr>
          <p:nvPr>
            <p:ph type="sldNum" sz="quarter" idx="12"/>
          </p:nvPr>
        </p:nvSpPr>
        <p:spPr/>
        <p:txBody>
          <a:bodyPr/>
          <a:lstStyle/>
          <a:p>
            <a:fld id="{D0F74D3D-C77E-40C2-8D8B-059E1D24B5AF}" type="slidenum">
              <a:rPr lang="en-GB" smtClean="0"/>
              <a:t>‹#›</a:t>
            </a:fld>
            <a:endParaRPr lang="en-GB"/>
          </a:p>
        </p:txBody>
      </p:sp>
    </p:spTree>
    <p:extLst>
      <p:ext uri="{BB962C8B-B14F-4D97-AF65-F5344CB8AC3E}">
        <p14:creationId xmlns:p14="http://schemas.microsoft.com/office/powerpoint/2010/main" val="5379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64D35-3C6E-42B7-8BE8-911488230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67DE4-EAFD-4F89-8550-B776884C4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BAF22C-3E6A-4806-913F-7F47D4C43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99122-6199-4713-B50E-83A3A2B179FA}" type="datetimeFigureOut">
              <a:rPr lang="en-GB" smtClean="0"/>
              <a:t>06/07/2021</a:t>
            </a:fld>
            <a:endParaRPr lang="en-GB"/>
          </a:p>
        </p:txBody>
      </p:sp>
      <p:sp>
        <p:nvSpPr>
          <p:cNvPr id="5" name="Footer Placeholder 4">
            <a:extLst>
              <a:ext uri="{FF2B5EF4-FFF2-40B4-BE49-F238E27FC236}">
                <a16:creationId xmlns:a16="http://schemas.microsoft.com/office/drawing/2014/main" id="{30FCD486-0926-49FC-962D-B7EA14575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64C726-72A4-4130-BBB1-90B0829EB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74D3D-C77E-40C2-8D8B-059E1D24B5AF}" type="slidenum">
              <a:rPr lang="en-GB" smtClean="0"/>
              <a:t>‹#›</a:t>
            </a:fld>
            <a:endParaRPr lang="en-GB"/>
          </a:p>
        </p:txBody>
      </p:sp>
    </p:spTree>
    <p:extLst>
      <p:ext uri="{BB962C8B-B14F-4D97-AF65-F5344CB8AC3E}">
        <p14:creationId xmlns:p14="http://schemas.microsoft.com/office/powerpoint/2010/main" val="63346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4A79FE0-0307-4C87-8308-EF4CE89E6B12}"/>
              </a:ext>
            </a:extLst>
          </p:cNvPr>
          <p:cNvSpPr>
            <a:spLocks noGrp="1"/>
          </p:cNvSpPr>
          <p:nvPr>
            <p:ph type="ctrTitle"/>
          </p:nvPr>
        </p:nvSpPr>
        <p:spPr>
          <a:xfrm>
            <a:off x="3315031" y="1380754"/>
            <a:ext cx="5561938" cy="2513516"/>
          </a:xfrm>
        </p:spPr>
        <p:txBody>
          <a:bodyPr>
            <a:normAutofit/>
          </a:bodyPr>
          <a:lstStyle/>
          <a:p>
            <a:r>
              <a:rPr lang="en-GB" dirty="0"/>
              <a:t>FJYPB Update</a:t>
            </a:r>
          </a:p>
        </p:txBody>
      </p:sp>
      <p:sp>
        <p:nvSpPr>
          <p:cNvPr id="3" name="Subtitle 2">
            <a:extLst>
              <a:ext uri="{FF2B5EF4-FFF2-40B4-BE49-F238E27FC236}">
                <a16:creationId xmlns:a16="http://schemas.microsoft.com/office/drawing/2014/main" id="{90D62A02-03E0-4021-B431-A3AEC0C6BAAB}"/>
              </a:ext>
            </a:extLst>
          </p:cNvPr>
          <p:cNvSpPr>
            <a:spLocks noGrp="1"/>
          </p:cNvSpPr>
          <p:nvPr>
            <p:ph type="subTitle" idx="1"/>
          </p:nvPr>
        </p:nvSpPr>
        <p:spPr>
          <a:xfrm>
            <a:off x="3315031" y="4076802"/>
            <a:ext cx="5561938" cy="1534587"/>
          </a:xfrm>
        </p:spPr>
        <p:txBody>
          <a:bodyPr>
            <a:normAutofit/>
          </a:bodyPr>
          <a:lstStyle/>
          <a:p>
            <a:r>
              <a:rPr lang="en-GB" dirty="0"/>
              <a:t>Cafcass Board Meeting 07.07.2021</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9D8F6AA-7E06-484B-B86D-B023474E9799}"/>
              </a:ext>
            </a:extLst>
          </p:cNvPr>
          <p:cNvGrpSpPr/>
          <p:nvPr/>
        </p:nvGrpSpPr>
        <p:grpSpPr>
          <a:xfrm>
            <a:off x="-583969" y="4081551"/>
            <a:ext cx="8870689" cy="2776449"/>
            <a:chOff x="0" y="0"/>
            <a:chExt cx="9733377" cy="2888974"/>
          </a:xfrm>
        </p:grpSpPr>
        <p:pic>
          <p:nvPicPr>
            <p:cNvPr id="13" name="Picture 12">
              <a:extLst>
                <a:ext uri="{FF2B5EF4-FFF2-40B4-BE49-F238E27FC236}">
                  <a16:creationId xmlns:a16="http://schemas.microsoft.com/office/drawing/2014/main" id="{D1A60604-B1F8-40DF-96F9-2F422ACBF4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346" t="23008" r="43530" b="57006"/>
            <a:stretch/>
          </p:blipFill>
          <p:spPr>
            <a:xfrm>
              <a:off x="3031649" y="244298"/>
              <a:ext cx="2456180" cy="2644676"/>
            </a:xfrm>
            <a:prstGeom prst="rect">
              <a:avLst/>
            </a:prstGeom>
          </p:spPr>
        </p:pic>
        <p:pic>
          <p:nvPicPr>
            <p:cNvPr id="15" name="Content Placeholder 3">
              <a:extLst>
                <a:ext uri="{FF2B5EF4-FFF2-40B4-BE49-F238E27FC236}">
                  <a16:creationId xmlns:a16="http://schemas.microsoft.com/office/drawing/2014/main" id="{3F64AE28-236A-45C2-AFEB-53E90F5451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932" t="15560" r="41798" b="54036"/>
            <a:stretch/>
          </p:blipFill>
          <p:spPr>
            <a:xfrm>
              <a:off x="7385264" y="365379"/>
              <a:ext cx="2348113" cy="2523595"/>
            </a:xfrm>
            <a:prstGeom prst="rect">
              <a:avLst/>
            </a:prstGeom>
          </p:spPr>
        </p:pic>
        <p:pic>
          <p:nvPicPr>
            <p:cNvPr id="17" name="Picture 16">
              <a:extLst>
                <a:ext uri="{FF2B5EF4-FFF2-40B4-BE49-F238E27FC236}">
                  <a16:creationId xmlns:a16="http://schemas.microsoft.com/office/drawing/2014/main" id="{BE5962C5-9B07-4DC4-8714-D4E43EC9D5BD}"/>
                </a:ext>
              </a:extLst>
            </p:cNvPr>
            <p:cNvPicPr>
              <a:picLocks noChangeAspect="1"/>
            </p:cNvPicPr>
            <p:nvPr/>
          </p:nvPicPr>
          <p:blipFill rotWithShape="1">
            <a:blip r:embed="rId4"/>
            <a:srcRect l="39477" t="17971" r="40843" b="58068"/>
            <a:stretch/>
          </p:blipFill>
          <p:spPr>
            <a:xfrm>
              <a:off x="0" y="0"/>
              <a:ext cx="3354937" cy="2888974"/>
            </a:xfrm>
            <a:prstGeom prst="rect">
              <a:avLst/>
            </a:prstGeom>
          </p:spPr>
        </p:pic>
        <p:pic>
          <p:nvPicPr>
            <p:cNvPr id="19" name="Picture 18">
              <a:extLst>
                <a:ext uri="{FF2B5EF4-FFF2-40B4-BE49-F238E27FC236}">
                  <a16:creationId xmlns:a16="http://schemas.microsoft.com/office/drawing/2014/main" id="{5155F998-C2C8-4747-B313-82E20B3096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180" t="26415" r="43120" b="52062"/>
            <a:stretch/>
          </p:blipFill>
          <p:spPr>
            <a:xfrm>
              <a:off x="5543165" y="416099"/>
              <a:ext cx="2225616" cy="2472875"/>
            </a:xfrm>
            <a:prstGeom prst="rect">
              <a:avLst/>
            </a:prstGeom>
          </p:spPr>
        </p:pic>
      </p:grpSp>
    </p:spTree>
    <p:extLst>
      <p:ext uri="{BB962C8B-B14F-4D97-AF65-F5344CB8AC3E}">
        <p14:creationId xmlns:p14="http://schemas.microsoft.com/office/powerpoint/2010/main" val="371388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3CD5F-A163-4E79-B91F-BB610EBC2556}"/>
              </a:ext>
            </a:extLst>
          </p:cNvPr>
          <p:cNvSpPr>
            <a:spLocks noGrp="1"/>
          </p:cNvSpPr>
          <p:nvPr>
            <p:ph type="ctrTitle"/>
          </p:nvPr>
        </p:nvSpPr>
        <p:spPr>
          <a:xfrm>
            <a:off x="638881" y="4501453"/>
            <a:ext cx="10909640" cy="1065836"/>
          </a:xfrm>
        </p:spPr>
        <p:txBody>
          <a:bodyPr anchor="ctr">
            <a:normAutofit/>
          </a:bodyPr>
          <a:lstStyle/>
          <a:p>
            <a:r>
              <a:rPr lang="en-GB" sz="6600"/>
              <a:t>Word Busting</a:t>
            </a:r>
          </a:p>
        </p:txBody>
      </p:sp>
      <p:pic>
        <p:nvPicPr>
          <p:cNvPr id="10" name="Picture 9">
            <a:extLst>
              <a:ext uri="{FF2B5EF4-FFF2-40B4-BE49-F238E27FC236}">
                <a16:creationId xmlns:a16="http://schemas.microsoft.com/office/drawing/2014/main" id="{D6C0051A-6069-49CD-8FC8-D8121E1FCE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31" t="15169" r="29662" b="12592"/>
          <a:stretch/>
        </p:blipFill>
        <p:spPr>
          <a:xfrm>
            <a:off x="1293981" y="320040"/>
            <a:ext cx="3666533" cy="3895344"/>
          </a:xfrm>
          <a:prstGeom prst="rect">
            <a:avLst/>
          </a:prstGeom>
        </p:spPr>
      </p:pic>
      <p:pic>
        <p:nvPicPr>
          <p:cNvPr id="11" name="Picture 6">
            <a:extLst>
              <a:ext uri="{FF2B5EF4-FFF2-40B4-BE49-F238E27FC236}">
                <a16:creationId xmlns:a16="http://schemas.microsoft.com/office/drawing/2014/main" id="{AE996CB8-9091-40CD-B44D-4B2A533BE5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4496" y="1179919"/>
            <a:ext cx="5614416" cy="217558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60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6C663-078B-4BAE-8074-456140D009AC}"/>
              </a:ext>
            </a:extLst>
          </p:cNvPr>
          <p:cNvSpPr>
            <a:spLocks noGrp="1"/>
          </p:cNvSpPr>
          <p:nvPr>
            <p:ph type="title"/>
          </p:nvPr>
        </p:nvSpPr>
        <p:spPr>
          <a:xfrm>
            <a:off x="6739128" y="638089"/>
            <a:ext cx="4818888" cy="1476801"/>
          </a:xfrm>
        </p:spPr>
        <p:txBody>
          <a:bodyPr anchor="b">
            <a:normAutofit/>
          </a:bodyPr>
          <a:lstStyle/>
          <a:p>
            <a:r>
              <a:rPr lang="en-GB" sz="5400"/>
              <a:t>Word Busting</a:t>
            </a:r>
          </a:p>
        </p:txBody>
      </p:sp>
      <p:pic>
        <p:nvPicPr>
          <p:cNvPr id="4" name="Picture 3" descr="A picture containing silhouette&#10;&#10;Description automatically generated">
            <a:extLst>
              <a:ext uri="{FF2B5EF4-FFF2-40B4-BE49-F238E27FC236}">
                <a16:creationId xmlns:a16="http://schemas.microsoft.com/office/drawing/2014/main" id="{F69448A7-6951-41D8-A751-EFA9AA31B5D0}"/>
              </a:ext>
            </a:extLst>
          </p:cNvPr>
          <p:cNvPicPr>
            <a:picLocks noChangeAspect="1"/>
          </p:cNvPicPr>
          <p:nvPr/>
        </p:nvPicPr>
        <p:blipFill rotWithShape="1">
          <a:blip r:embed="rId3">
            <a:extLst>
              <a:ext uri="{28A0092B-C50C-407E-A947-70E740481C1C}">
                <a14:useLocalDpi xmlns:a14="http://schemas.microsoft.com/office/drawing/2010/main" val="0"/>
              </a:ext>
            </a:extLst>
          </a:blip>
          <a:srcRect l="43508" t="27710" r="43064" b="48221"/>
          <a:stretch/>
        </p:blipFill>
        <p:spPr>
          <a:xfrm>
            <a:off x="1161239" y="640080"/>
            <a:ext cx="4398362" cy="5577840"/>
          </a:xfrm>
          <a:prstGeom prst="rect">
            <a:avLst/>
          </a:prstGeom>
        </p:spPr>
      </p:pic>
      <p:sp>
        <p:nvSpPr>
          <p:cNvPr id="2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07EF83-50AD-4B66-8B56-57DCA451BBC8}"/>
              </a:ext>
            </a:extLst>
          </p:cNvPr>
          <p:cNvSpPr>
            <a:spLocks noGrp="1"/>
          </p:cNvSpPr>
          <p:nvPr>
            <p:ph idx="1"/>
          </p:nvPr>
        </p:nvSpPr>
        <p:spPr>
          <a:xfrm>
            <a:off x="6739128" y="2664886"/>
            <a:ext cx="4818888" cy="3550789"/>
          </a:xfrm>
        </p:spPr>
        <p:txBody>
          <a:bodyPr anchor="t">
            <a:normAutofit/>
          </a:bodyPr>
          <a:lstStyle/>
          <a:p>
            <a:pPr marL="0" indent="0">
              <a:buNone/>
            </a:pPr>
            <a:r>
              <a:rPr lang="en-GB" sz="2200" dirty="0"/>
              <a:t>Our aim is for all people working in family justice including staff to use more child friendly and jargon free language when speaking to or writing about children and young people. We want staff to use plain English, with simple explanations, and to provide enough information to each child so that they fully understand the role of Cafcass and what happened to them during their involvement with the family courts.</a:t>
            </a:r>
          </a:p>
        </p:txBody>
      </p:sp>
    </p:spTree>
    <p:extLst>
      <p:ext uri="{BB962C8B-B14F-4D97-AF65-F5344CB8AC3E}">
        <p14:creationId xmlns:p14="http://schemas.microsoft.com/office/powerpoint/2010/main" val="78760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5967BF-F464-43DB-A00B-53585A025F01}"/>
              </a:ext>
            </a:extLst>
          </p:cNvPr>
          <p:cNvSpPr>
            <a:spLocks noGrp="1"/>
          </p:cNvSpPr>
          <p:nvPr>
            <p:ph type="title"/>
          </p:nvPr>
        </p:nvSpPr>
        <p:spPr>
          <a:xfrm>
            <a:off x="1733550" y="431355"/>
            <a:ext cx="3220329" cy="2027227"/>
          </a:xfrm>
        </p:spPr>
        <p:txBody>
          <a:bodyPr anchor="t">
            <a:normAutofit/>
          </a:bodyPr>
          <a:lstStyle/>
          <a:p>
            <a:r>
              <a:rPr lang="en-GB" sz="5400" dirty="0">
                <a:solidFill>
                  <a:srgbClr val="FFFFFF"/>
                </a:solidFill>
              </a:rPr>
              <a:t>Actions Identified </a:t>
            </a:r>
          </a:p>
        </p:txBody>
      </p:sp>
      <p:graphicFrame>
        <p:nvGraphicFramePr>
          <p:cNvPr id="73" name="Content Placeholder 2">
            <a:extLst>
              <a:ext uri="{FF2B5EF4-FFF2-40B4-BE49-F238E27FC236}">
                <a16:creationId xmlns:a16="http://schemas.microsoft.com/office/drawing/2014/main" id="{EF9CBC6B-9A3E-4D91-91E0-FBC2903A1B15}"/>
              </a:ext>
            </a:extLst>
          </p:cNvPr>
          <p:cNvGraphicFramePr>
            <a:graphicFrameLocks noGrp="1"/>
          </p:cNvGraphicFramePr>
          <p:nvPr>
            <p:ph idx="1"/>
            <p:extLst>
              <p:ext uri="{D42A27DB-BD31-4B8C-83A1-F6EECF244321}">
                <p14:modId xmlns:p14="http://schemas.microsoft.com/office/powerpoint/2010/main" val="1633533604"/>
              </p:ext>
            </p:extLst>
          </p:nvPr>
        </p:nvGraphicFramePr>
        <p:xfrm>
          <a:off x="5542671" y="266700"/>
          <a:ext cx="6354053" cy="595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0" name="Picture 49">
            <a:extLst>
              <a:ext uri="{FF2B5EF4-FFF2-40B4-BE49-F238E27FC236}">
                <a16:creationId xmlns:a16="http://schemas.microsoft.com/office/drawing/2014/main" id="{03A65C16-67F0-404D-BD8F-481CE53F987C}"/>
              </a:ext>
            </a:extLst>
          </p:cNvPr>
          <p:cNvPicPr>
            <a:picLocks noChangeAspect="1"/>
          </p:cNvPicPr>
          <p:nvPr/>
        </p:nvPicPr>
        <p:blipFill rotWithShape="1">
          <a:blip r:embed="rId8">
            <a:extLst>
              <a:ext uri="{28A0092B-C50C-407E-A947-70E740481C1C}">
                <a14:useLocalDpi xmlns:a14="http://schemas.microsoft.com/office/drawing/2010/main" val="0"/>
              </a:ext>
            </a:extLst>
          </a:blip>
          <a:srcRect l="35599" t="20068" r="39235" b="24331"/>
          <a:stretch/>
        </p:blipFill>
        <p:spPr>
          <a:xfrm>
            <a:off x="2608512" y="2936241"/>
            <a:ext cx="2508916" cy="3921760"/>
          </a:xfrm>
          <a:prstGeom prst="rect">
            <a:avLst/>
          </a:prstGeom>
        </p:spPr>
      </p:pic>
    </p:spTree>
    <p:extLst>
      <p:ext uri="{BB962C8B-B14F-4D97-AF65-F5344CB8AC3E}">
        <p14:creationId xmlns:p14="http://schemas.microsoft.com/office/powerpoint/2010/main" val="170798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1B353-9B37-4572-9CFE-F757705082FC}"/>
              </a:ext>
            </a:extLst>
          </p:cNvPr>
          <p:cNvSpPr>
            <a:spLocks noGrp="1"/>
          </p:cNvSpPr>
          <p:nvPr>
            <p:ph type="title"/>
          </p:nvPr>
        </p:nvSpPr>
        <p:spPr>
          <a:xfrm>
            <a:off x="572493" y="238539"/>
            <a:ext cx="11018520" cy="1434415"/>
          </a:xfrm>
        </p:spPr>
        <p:txBody>
          <a:bodyPr anchor="b">
            <a:normAutofit/>
          </a:bodyPr>
          <a:lstStyle/>
          <a:p>
            <a:r>
              <a:rPr lang="en-GB" sz="5400"/>
              <a:t>What we have achieved so far</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952200-F96F-49B2-9249-757A09638A72}"/>
              </a:ext>
            </a:extLst>
          </p:cNvPr>
          <p:cNvSpPr>
            <a:spLocks noGrp="1"/>
          </p:cNvSpPr>
          <p:nvPr>
            <p:ph idx="1"/>
          </p:nvPr>
        </p:nvSpPr>
        <p:spPr>
          <a:xfrm>
            <a:off x="572493" y="2071316"/>
            <a:ext cx="6713552" cy="4119172"/>
          </a:xfrm>
        </p:spPr>
        <p:txBody>
          <a:bodyPr anchor="t">
            <a:normAutofit/>
          </a:bodyPr>
          <a:lstStyle/>
          <a:p>
            <a:pPr lvl="0"/>
            <a:r>
              <a:rPr lang="en-GB" sz="1700"/>
              <a:t>We have developed a leaflet with a list of terms that we have identified as not being child friendly or that should be explained further to children and young people. </a:t>
            </a:r>
          </a:p>
          <a:p>
            <a:pPr lvl="0"/>
            <a:r>
              <a:rPr lang="en-GB" sz="1700"/>
              <a:t>We have already had several Cafcass staff volunteers to join the word busting team and will release our first busted words in July.</a:t>
            </a:r>
          </a:p>
          <a:p>
            <a:pPr lvl="0"/>
            <a:r>
              <a:rPr lang="en-GB" sz="1700"/>
              <a:t>FJYPB members have identified words that they would like to see changed or stopped being used when writing about or talking to children and young people. </a:t>
            </a:r>
          </a:p>
          <a:p>
            <a:r>
              <a:rPr lang="en-GB" sz="1700"/>
              <a:t>The FJYPB members were invited to take part in a competition to create a mascot for the word busting team that can be used by Cafcass to raise the awareness of the monthly busted words.  The Cafcass Communications team now have these design entries and deciding on the official design.  There is also a prize for the top 3 entries. </a:t>
            </a:r>
          </a:p>
          <a:p>
            <a:pPr lvl="0"/>
            <a:endParaRPr lang="en-GB" sz="1700"/>
          </a:p>
          <a:p>
            <a:endParaRPr lang="en-GB" sz="1700"/>
          </a:p>
        </p:txBody>
      </p:sp>
      <p:pic>
        <p:nvPicPr>
          <p:cNvPr id="4" name="Picture 3" descr="A picture containing light&#10;&#10;Description automatically generated">
            <a:extLst>
              <a:ext uri="{FF2B5EF4-FFF2-40B4-BE49-F238E27FC236}">
                <a16:creationId xmlns:a16="http://schemas.microsoft.com/office/drawing/2014/main" id="{E9071C44-E19D-41DD-A969-F8B26ABC2EC6}"/>
              </a:ext>
            </a:extLst>
          </p:cNvPr>
          <p:cNvPicPr>
            <a:picLocks noChangeAspect="1"/>
          </p:cNvPicPr>
          <p:nvPr/>
        </p:nvPicPr>
        <p:blipFill rotWithShape="1">
          <a:blip r:embed="rId3">
            <a:extLst>
              <a:ext uri="{28A0092B-C50C-407E-A947-70E740481C1C}">
                <a14:useLocalDpi xmlns:a14="http://schemas.microsoft.com/office/drawing/2010/main" val="0"/>
              </a:ext>
            </a:extLst>
          </a:blip>
          <a:srcRect l="15996" r="15937" b="-2"/>
          <a:stretch/>
        </p:blipFill>
        <p:spPr>
          <a:xfrm>
            <a:off x="7675658" y="2093976"/>
            <a:ext cx="3941064" cy="4096512"/>
          </a:xfrm>
          <a:prstGeom prst="rect">
            <a:avLst/>
          </a:prstGeom>
        </p:spPr>
      </p:pic>
    </p:spTree>
    <p:extLst>
      <p:ext uri="{BB962C8B-B14F-4D97-AF65-F5344CB8AC3E}">
        <p14:creationId xmlns:p14="http://schemas.microsoft.com/office/powerpoint/2010/main" val="319854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1">
            <a:extLst>
              <a:ext uri="{FF2B5EF4-FFF2-40B4-BE49-F238E27FC236}">
                <a16:creationId xmlns:a16="http://schemas.microsoft.com/office/drawing/2014/main" id="{6D7993FA-482D-40A2-BD7B-EBB6AE1CA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725E2-3FF7-46C7-8A4A-2D470720ECBD}"/>
              </a:ext>
            </a:extLst>
          </p:cNvPr>
          <p:cNvSpPr>
            <a:spLocks noGrp="1"/>
          </p:cNvSpPr>
          <p:nvPr>
            <p:ph type="title"/>
          </p:nvPr>
        </p:nvSpPr>
        <p:spPr>
          <a:xfrm>
            <a:off x="7696200" y="643467"/>
            <a:ext cx="3654552" cy="5571066"/>
          </a:xfrm>
        </p:spPr>
        <p:txBody>
          <a:bodyPr anchor="ctr">
            <a:normAutofit/>
          </a:bodyPr>
          <a:lstStyle/>
          <a:p>
            <a:r>
              <a:rPr lang="en-GB" sz="5400"/>
              <a:t>Jargon Words identified by FJYPB members </a:t>
            </a:r>
          </a:p>
        </p:txBody>
      </p:sp>
      <p:sp>
        <p:nvSpPr>
          <p:cNvPr id="37" name="Freeform: Shape 33">
            <a:extLst>
              <a:ext uri="{FF2B5EF4-FFF2-40B4-BE49-F238E27FC236}">
                <a16:creationId xmlns:a16="http://schemas.microsoft.com/office/drawing/2014/main" id="{3AE8634F-51AB-499B-BC73-009FB463E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84987" cy="6858000"/>
          </a:xfrm>
          <a:custGeom>
            <a:avLst/>
            <a:gdLst>
              <a:gd name="connsiteX0" fmla="*/ 0 w 7384987"/>
              <a:gd name="connsiteY0" fmla="*/ 0 h 6858000"/>
              <a:gd name="connsiteX1" fmla="*/ 7366172 w 7384987"/>
              <a:gd name="connsiteY1" fmla="*/ 0 h 6858000"/>
              <a:gd name="connsiteX2" fmla="*/ 7359733 w 7384987"/>
              <a:gd name="connsiteY2" fmla="*/ 160754 h 6858000"/>
              <a:gd name="connsiteX3" fmla="*/ 7363789 w 7384987"/>
              <a:gd name="connsiteY3" fmla="*/ 350870 h 6858000"/>
              <a:gd name="connsiteX4" fmla="*/ 7364804 w 7384987"/>
              <a:gd name="connsiteY4" fmla="*/ 738248 h 6858000"/>
              <a:gd name="connsiteX5" fmla="*/ 7363917 w 7384987"/>
              <a:gd name="connsiteY5" fmla="*/ 1051329 h 6858000"/>
              <a:gd name="connsiteX6" fmla="*/ 7369069 w 7384987"/>
              <a:gd name="connsiteY6" fmla="*/ 1216617 h 6858000"/>
              <a:gd name="connsiteX7" fmla="*/ 7370433 w 7384987"/>
              <a:gd name="connsiteY7" fmla="*/ 1216617 h 6858000"/>
              <a:gd name="connsiteX8" fmla="*/ 7370810 w 7384987"/>
              <a:gd name="connsiteY8" fmla="*/ 1241159 h 6858000"/>
              <a:gd name="connsiteX9" fmla="*/ 7368946 w 7384987"/>
              <a:gd name="connsiteY9" fmla="*/ 1298998 h 6858000"/>
              <a:gd name="connsiteX10" fmla="*/ 7368583 w 7384987"/>
              <a:gd name="connsiteY10" fmla="*/ 1314450 h 6858000"/>
              <a:gd name="connsiteX11" fmla="*/ 7368448 w 7384987"/>
              <a:gd name="connsiteY11" fmla="*/ 1314450 h 6858000"/>
              <a:gd name="connsiteX12" fmla="*/ 7364030 w 7384987"/>
              <a:gd name="connsiteY12" fmla="*/ 1451529 h 6858000"/>
              <a:gd name="connsiteX13" fmla="*/ 7372921 w 7384987"/>
              <a:gd name="connsiteY13" fmla="*/ 1777349 h 6858000"/>
              <a:gd name="connsiteX14" fmla="*/ 7360218 w 7384987"/>
              <a:gd name="connsiteY14" fmla="*/ 2237181 h 6858000"/>
              <a:gd name="connsiteX15" fmla="*/ 7363394 w 7384987"/>
              <a:gd name="connsiteY15" fmla="*/ 2901271 h 6858000"/>
              <a:gd name="connsiteX16" fmla="*/ 7384987 w 7384987"/>
              <a:gd name="connsiteY16" fmla="*/ 3385366 h 6858000"/>
              <a:gd name="connsiteX17" fmla="*/ 7362505 w 7384987"/>
              <a:gd name="connsiteY17" fmla="*/ 3749928 h 6858000"/>
              <a:gd name="connsiteX18" fmla="*/ 7361488 w 7384987"/>
              <a:gd name="connsiteY18" fmla="*/ 4167080 h 6858000"/>
              <a:gd name="connsiteX19" fmla="*/ 7366315 w 7384987"/>
              <a:gd name="connsiteY19" fmla="*/ 4538757 h 6858000"/>
              <a:gd name="connsiteX20" fmla="*/ 7373684 w 7384987"/>
              <a:gd name="connsiteY20" fmla="*/ 4950193 h 6858000"/>
              <a:gd name="connsiteX21" fmla="*/ 7356280 w 7384987"/>
              <a:gd name="connsiteY21" fmla="*/ 5366074 h 6858000"/>
              <a:gd name="connsiteX22" fmla="*/ 7356280 w 7384987"/>
              <a:gd name="connsiteY22" fmla="*/ 5739911 h 6858000"/>
              <a:gd name="connsiteX23" fmla="*/ 7376478 w 7384987"/>
              <a:gd name="connsiteY23" fmla="*/ 6321306 h 6858000"/>
              <a:gd name="connsiteX24" fmla="*/ 7367793 w 7384987"/>
              <a:gd name="connsiteY24" fmla="*/ 6858000 h 6858000"/>
              <a:gd name="connsiteX25" fmla="*/ 0 w 7384987"/>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84987" h="6858000">
                <a:moveTo>
                  <a:pt x="0" y="0"/>
                </a:moveTo>
                <a:lnTo>
                  <a:pt x="7366172" y="0"/>
                </a:lnTo>
                <a:lnTo>
                  <a:pt x="7359733" y="160754"/>
                </a:lnTo>
                <a:cubicBezTo>
                  <a:pt x="7359139" y="224139"/>
                  <a:pt x="7360491" y="287545"/>
                  <a:pt x="7363789" y="350870"/>
                </a:cubicBezTo>
                <a:cubicBezTo>
                  <a:pt x="7372315" y="479826"/>
                  <a:pt x="7372646" y="609245"/>
                  <a:pt x="7364804" y="738248"/>
                </a:cubicBezTo>
                <a:cubicBezTo>
                  <a:pt x="7358232" y="842483"/>
                  <a:pt x="7357929" y="947053"/>
                  <a:pt x="7363917" y="1051329"/>
                </a:cubicBezTo>
                <a:lnTo>
                  <a:pt x="7369069" y="1216617"/>
                </a:lnTo>
                <a:lnTo>
                  <a:pt x="7370433" y="1216617"/>
                </a:lnTo>
                <a:lnTo>
                  <a:pt x="7370810" y="1241159"/>
                </a:lnTo>
                <a:lnTo>
                  <a:pt x="7368946" y="1298998"/>
                </a:lnTo>
                <a:lnTo>
                  <a:pt x="7368583" y="1314450"/>
                </a:lnTo>
                <a:lnTo>
                  <a:pt x="7368448" y="1314450"/>
                </a:lnTo>
                <a:lnTo>
                  <a:pt x="7364030" y="1451529"/>
                </a:lnTo>
                <a:cubicBezTo>
                  <a:pt x="7358313" y="1560263"/>
                  <a:pt x="7366950" y="1668870"/>
                  <a:pt x="7372921" y="1777349"/>
                </a:cubicBezTo>
                <a:cubicBezTo>
                  <a:pt x="7381432" y="1931051"/>
                  <a:pt x="7371270" y="2084116"/>
                  <a:pt x="7360218" y="2237181"/>
                </a:cubicBezTo>
                <a:cubicBezTo>
                  <a:pt x="7344975" y="2458587"/>
                  <a:pt x="7353486" y="2679992"/>
                  <a:pt x="7363394" y="2901271"/>
                </a:cubicBezTo>
                <a:cubicBezTo>
                  <a:pt x="7370635" y="3062594"/>
                  <a:pt x="7383210" y="3223789"/>
                  <a:pt x="7384987" y="3385366"/>
                </a:cubicBezTo>
                <a:cubicBezTo>
                  <a:pt x="7385051" y="3507234"/>
                  <a:pt x="7377544" y="3628988"/>
                  <a:pt x="7362505" y="3749928"/>
                </a:cubicBezTo>
                <a:cubicBezTo>
                  <a:pt x="7346880" y="3888895"/>
                  <a:pt x="7353613" y="4027988"/>
                  <a:pt x="7361488" y="4167080"/>
                </a:cubicBezTo>
                <a:cubicBezTo>
                  <a:pt x="7368348" y="4290930"/>
                  <a:pt x="7368729" y="4414907"/>
                  <a:pt x="7366315" y="4538757"/>
                </a:cubicBezTo>
                <a:cubicBezTo>
                  <a:pt x="7363648" y="4676072"/>
                  <a:pt x="7364283" y="4813259"/>
                  <a:pt x="7373684" y="4950193"/>
                </a:cubicBezTo>
                <a:cubicBezTo>
                  <a:pt x="7384416" y="5089018"/>
                  <a:pt x="7378574" y="5228633"/>
                  <a:pt x="7356280" y="5366074"/>
                </a:cubicBezTo>
                <a:cubicBezTo>
                  <a:pt x="7335448" y="5490178"/>
                  <a:pt x="7341165" y="5615552"/>
                  <a:pt x="7356280" y="5739911"/>
                </a:cubicBezTo>
                <a:cubicBezTo>
                  <a:pt x="7379526" y="5933243"/>
                  <a:pt x="7379526" y="6127211"/>
                  <a:pt x="7376478" y="6321306"/>
                </a:cubicBezTo>
                <a:lnTo>
                  <a:pt x="736779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82275D7-CC77-4871-82BE-958D8BFF4148}"/>
              </a:ext>
            </a:extLst>
          </p:cNvPr>
          <p:cNvSpPr>
            <a:spLocks noGrp="1"/>
          </p:cNvSpPr>
          <p:nvPr>
            <p:ph idx="1"/>
          </p:nvPr>
        </p:nvSpPr>
        <p:spPr>
          <a:xfrm>
            <a:off x="841248" y="643467"/>
            <a:ext cx="5788152" cy="5571066"/>
          </a:xfrm>
        </p:spPr>
        <p:txBody>
          <a:bodyPr numCol="2" anchor="ctr">
            <a:normAutofit/>
          </a:bodyPr>
          <a:lstStyle/>
          <a:p>
            <a:r>
              <a:rPr lang="en-GB" sz="1200">
                <a:solidFill>
                  <a:srgbClr val="FFFFFF"/>
                </a:solidFill>
              </a:rPr>
              <a:t>Section 7s</a:t>
            </a:r>
          </a:p>
          <a:p>
            <a:r>
              <a:rPr lang="en-GB" sz="1200">
                <a:solidFill>
                  <a:srgbClr val="FFFFFF"/>
                </a:solidFill>
              </a:rPr>
              <a:t>16.4 report</a:t>
            </a:r>
          </a:p>
          <a:p>
            <a:r>
              <a:rPr lang="en-GB" sz="1200">
                <a:solidFill>
                  <a:srgbClr val="FFFFFF"/>
                </a:solidFill>
              </a:rPr>
              <a:t>Third party</a:t>
            </a:r>
          </a:p>
          <a:p>
            <a:r>
              <a:rPr lang="en-GB" sz="1200">
                <a:solidFill>
                  <a:srgbClr val="FFFFFF"/>
                </a:solidFill>
              </a:rPr>
              <a:t>Connected Children</a:t>
            </a:r>
          </a:p>
          <a:p>
            <a:r>
              <a:rPr lang="en-GB" sz="1200">
                <a:solidFill>
                  <a:srgbClr val="FFFFFF"/>
                </a:solidFill>
              </a:rPr>
              <a:t>Public/Family Law</a:t>
            </a:r>
          </a:p>
          <a:p>
            <a:r>
              <a:rPr lang="en-GB" sz="1200">
                <a:solidFill>
                  <a:srgbClr val="FFFFFF"/>
                </a:solidFill>
              </a:rPr>
              <a:t>Guardian</a:t>
            </a:r>
          </a:p>
          <a:p>
            <a:r>
              <a:rPr lang="en-GB" sz="1200">
                <a:solidFill>
                  <a:srgbClr val="FFFFFF"/>
                </a:solidFill>
              </a:rPr>
              <a:t>Siblings (better if it's brothers and sisters)</a:t>
            </a:r>
          </a:p>
          <a:p>
            <a:r>
              <a:rPr lang="en-GB" sz="1200">
                <a:solidFill>
                  <a:srgbClr val="FFFFFF"/>
                </a:solidFill>
              </a:rPr>
              <a:t>Connected siblings</a:t>
            </a:r>
          </a:p>
          <a:p>
            <a:r>
              <a:rPr lang="en-GB" sz="1200">
                <a:solidFill>
                  <a:srgbClr val="FFFFFF"/>
                </a:solidFill>
              </a:rPr>
              <a:t>Third party</a:t>
            </a:r>
          </a:p>
          <a:p>
            <a:r>
              <a:rPr lang="en-GB" sz="1200">
                <a:solidFill>
                  <a:srgbClr val="FFFFFF"/>
                </a:solidFill>
              </a:rPr>
              <a:t>“Problem child”</a:t>
            </a:r>
          </a:p>
          <a:p>
            <a:r>
              <a:rPr lang="en-GB" sz="1200">
                <a:solidFill>
                  <a:srgbClr val="FFFFFF"/>
                </a:solidFill>
              </a:rPr>
              <a:t>Order</a:t>
            </a:r>
          </a:p>
          <a:p>
            <a:r>
              <a:rPr lang="en-GB" sz="1200">
                <a:solidFill>
                  <a:srgbClr val="FFFFFF"/>
                </a:solidFill>
              </a:rPr>
              <a:t>“Classic case”</a:t>
            </a:r>
          </a:p>
          <a:p>
            <a:r>
              <a:rPr lang="en-GB" sz="1200">
                <a:solidFill>
                  <a:srgbClr val="FFFFFF"/>
                </a:solidFill>
              </a:rPr>
              <a:t>Non subject child</a:t>
            </a:r>
          </a:p>
          <a:p>
            <a:r>
              <a:rPr lang="en-GB" sz="1200">
                <a:solidFill>
                  <a:srgbClr val="FFFFFF"/>
                </a:solidFill>
              </a:rPr>
              <a:t>Split family</a:t>
            </a:r>
          </a:p>
          <a:p>
            <a:r>
              <a:rPr lang="en-GB" sz="1200">
                <a:solidFill>
                  <a:srgbClr val="FFFFFF"/>
                </a:solidFill>
              </a:rPr>
              <a:t>Mediation</a:t>
            </a:r>
          </a:p>
          <a:p>
            <a:r>
              <a:rPr lang="en-GB" sz="1200">
                <a:solidFill>
                  <a:srgbClr val="FFFFFF"/>
                </a:solidFill>
              </a:rPr>
              <a:t>Child Looked after</a:t>
            </a:r>
          </a:p>
          <a:p>
            <a:r>
              <a:rPr lang="en-GB" sz="1200">
                <a:solidFill>
                  <a:srgbClr val="FFFFFF"/>
                </a:solidFill>
              </a:rPr>
              <a:t>Look after child</a:t>
            </a:r>
          </a:p>
          <a:p>
            <a:r>
              <a:rPr lang="en-GB" sz="1200">
                <a:solidFill>
                  <a:srgbClr val="FFFFFF"/>
                </a:solidFill>
              </a:rPr>
              <a:t>"Behaviour issues"</a:t>
            </a:r>
          </a:p>
          <a:p>
            <a:r>
              <a:rPr lang="en-GB" sz="1200">
                <a:solidFill>
                  <a:srgbClr val="FFFFFF"/>
                </a:solidFill>
              </a:rPr>
              <a:t>Case file</a:t>
            </a:r>
          </a:p>
          <a:p>
            <a:r>
              <a:rPr lang="en-GB" sz="1200">
                <a:solidFill>
                  <a:srgbClr val="FFFFFF"/>
                </a:solidFill>
              </a:rPr>
              <a:t>Child in care</a:t>
            </a:r>
          </a:p>
          <a:p>
            <a:r>
              <a:rPr lang="en-GB" sz="1200">
                <a:solidFill>
                  <a:srgbClr val="FFFFFF"/>
                </a:solidFill>
              </a:rPr>
              <a:t>Subject Child</a:t>
            </a:r>
          </a:p>
          <a:p>
            <a:r>
              <a:rPr lang="en-GB" sz="1200">
                <a:solidFill>
                  <a:srgbClr val="FFFFFF"/>
                </a:solidFill>
              </a:rPr>
              <a:t>Public or private law</a:t>
            </a:r>
          </a:p>
          <a:p>
            <a:r>
              <a:rPr lang="en-GB" sz="1200">
                <a:solidFill>
                  <a:srgbClr val="FFFFFF"/>
                </a:solidFill>
              </a:rPr>
              <a:t>Caseload</a:t>
            </a:r>
          </a:p>
          <a:p>
            <a:r>
              <a:rPr lang="en-GB" sz="1200">
                <a:solidFill>
                  <a:srgbClr val="FFFFFF"/>
                </a:solidFill>
              </a:rPr>
              <a:t>Fantasy world</a:t>
            </a:r>
          </a:p>
          <a:p>
            <a:r>
              <a:rPr lang="en-GB" sz="1200">
                <a:solidFill>
                  <a:srgbClr val="FFFFFF"/>
                </a:solidFill>
              </a:rPr>
              <a:t>Case</a:t>
            </a:r>
          </a:p>
          <a:p>
            <a:r>
              <a:rPr lang="en-GB" sz="1200">
                <a:solidFill>
                  <a:srgbClr val="FFFFFF"/>
                </a:solidFill>
              </a:rPr>
              <a:t>Kids</a:t>
            </a:r>
          </a:p>
          <a:p>
            <a:r>
              <a:rPr lang="en-GB" sz="1200">
                <a:solidFill>
                  <a:srgbClr val="FFFFFF"/>
                </a:solidFill>
              </a:rPr>
              <a:t>Spectrum</a:t>
            </a:r>
          </a:p>
          <a:p>
            <a:r>
              <a:rPr lang="en-GB" sz="1200">
                <a:solidFill>
                  <a:srgbClr val="FFFFFF"/>
                </a:solidFill>
              </a:rPr>
              <a:t>Access</a:t>
            </a:r>
          </a:p>
          <a:p>
            <a:r>
              <a:rPr lang="en-GB" sz="1200">
                <a:solidFill>
                  <a:srgbClr val="FFFFFF"/>
                </a:solidFill>
              </a:rPr>
              <a:t>CYP</a:t>
            </a:r>
          </a:p>
          <a:p>
            <a:r>
              <a:rPr lang="en-GB" sz="1200">
                <a:solidFill>
                  <a:srgbClr val="FFFFFF"/>
                </a:solidFill>
              </a:rPr>
              <a:t>Beyond parental control</a:t>
            </a:r>
          </a:p>
          <a:p>
            <a:r>
              <a:rPr lang="en-GB" sz="1200">
                <a:solidFill>
                  <a:srgbClr val="FFFFFF"/>
                </a:solidFill>
              </a:rPr>
              <a:t>CIAF</a:t>
            </a:r>
          </a:p>
          <a:p>
            <a:r>
              <a:rPr lang="en-GB" sz="1200">
                <a:solidFill>
                  <a:srgbClr val="FFFFFF"/>
                </a:solidFill>
              </a:rPr>
              <a:t>ICO/ISO </a:t>
            </a:r>
          </a:p>
          <a:p>
            <a:r>
              <a:rPr lang="en-GB" sz="1200">
                <a:solidFill>
                  <a:srgbClr val="FFFFFF"/>
                </a:solidFill>
              </a:rPr>
              <a:t>LAC</a:t>
            </a:r>
          </a:p>
          <a:p>
            <a:endParaRPr lang="en-GB" sz="1200">
              <a:solidFill>
                <a:srgbClr val="FFFFFF"/>
              </a:solidFill>
            </a:endParaRPr>
          </a:p>
          <a:p>
            <a:pPr marL="0" indent="0">
              <a:buNone/>
            </a:pPr>
            <a:endParaRPr lang="en-GB" sz="1200">
              <a:solidFill>
                <a:srgbClr val="FFFFFF"/>
              </a:solidFill>
            </a:endParaRPr>
          </a:p>
          <a:p>
            <a:pPr marL="0" indent="0">
              <a:buNone/>
            </a:pPr>
            <a:endParaRPr lang="en-GB" sz="1200">
              <a:solidFill>
                <a:srgbClr val="FFFFFF"/>
              </a:solidFill>
            </a:endParaRPr>
          </a:p>
        </p:txBody>
      </p:sp>
      <p:sp>
        <p:nvSpPr>
          <p:cNvPr id="5" name="Content Placeholder 2">
            <a:extLst>
              <a:ext uri="{FF2B5EF4-FFF2-40B4-BE49-F238E27FC236}">
                <a16:creationId xmlns:a16="http://schemas.microsoft.com/office/drawing/2014/main" id="{812CE8AD-88E4-4FA1-8629-A109FD00F360}"/>
              </a:ext>
            </a:extLst>
          </p:cNvPr>
          <p:cNvSpPr txBox="1">
            <a:spLocks/>
          </p:cNvSpPr>
          <p:nvPr/>
        </p:nvSpPr>
        <p:spPr>
          <a:xfrm>
            <a:off x="7227089" y="1535217"/>
            <a:ext cx="3120421" cy="475191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GB" sz="1700" dirty="0"/>
          </a:p>
        </p:txBody>
      </p:sp>
      <p:pic>
        <p:nvPicPr>
          <p:cNvPr id="7" name="Picture 6" descr="Logo&#10;&#10;Description automatically generated">
            <a:extLst>
              <a:ext uri="{FF2B5EF4-FFF2-40B4-BE49-F238E27FC236}">
                <a16:creationId xmlns:a16="http://schemas.microsoft.com/office/drawing/2014/main" id="{42DCAAD4-19D5-4C65-A4CE-9BD7F0CAED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94083" y="178455"/>
            <a:ext cx="1844548" cy="714763"/>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5354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E4358-5A98-452B-B9CB-EA398DE76B6E}"/>
              </a:ext>
            </a:extLst>
          </p:cNvPr>
          <p:cNvSpPr>
            <a:spLocks noGrp="1"/>
          </p:cNvSpPr>
          <p:nvPr>
            <p:ph type="title"/>
          </p:nvPr>
        </p:nvSpPr>
        <p:spPr>
          <a:xfrm>
            <a:off x="630936" y="640080"/>
            <a:ext cx="4818888" cy="1481328"/>
          </a:xfrm>
        </p:spPr>
        <p:txBody>
          <a:bodyPr anchor="b">
            <a:normAutofit/>
          </a:bodyPr>
          <a:lstStyle/>
          <a:p>
            <a:r>
              <a:rPr lang="en-GB" sz="5400"/>
              <a:t>Examples</a:t>
            </a:r>
          </a:p>
        </p:txBody>
      </p:sp>
      <p:sp>
        <p:nvSpPr>
          <p:cNvPr id="4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830064C-6AEE-4D60-AA91-2F489ED8462C}"/>
              </a:ext>
            </a:extLst>
          </p:cNvPr>
          <p:cNvPicPr>
            <a:picLocks noChangeAspect="1"/>
          </p:cNvPicPr>
          <p:nvPr/>
        </p:nvPicPr>
        <p:blipFill rotWithShape="1">
          <a:blip r:embed="rId3"/>
          <a:srcRect l="39477" t="17971" r="40843" b="58068"/>
          <a:stretch/>
        </p:blipFill>
        <p:spPr>
          <a:xfrm>
            <a:off x="9423273" y="4202252"/>
            <a:ext cx="3083052" cy="2655748"/>
          </a:xfrm>
          <a:prstGeom prst="rect">
            <a:avLst/>
          </a:prstGeom>
        </p:spPr>
      </p:pic>
      <p:graphicFrame>
        <p:nvGraphicFramePr>
          <p:cNvPr id="19" name="Content Placeholder 2">
            <a:extLst>
              <a:ext uri="{FF2B5EF4-FFF2-40B4-BE49-F238E27FC236}">
                <a16:creationId xmlns:a16="http://schemas.microsoft.com/office/drawing/2014/main" id="{4B4185C7-B37C-493C-ACA4-9F677F79EDEE}"/>
              </a:ext>
            </a:extLst>
          </p:cNvPr>
          <p:cNvGraphicFramePr>
            <a:graphicFrameLocks noGrp="1"/>
          </p:cNvGraphicFramePr>
          <p:nvPr>
            <p:ph idx="1"/>
            <p:extLst>
              <p:ext uri="{D42A27DB-BD31-4B8C-83A1-F6EECF244321}">
                <p14:modId xmlns:p14="http://schemas.microsoft.com/office/powerpoint/2010/main" val="2463803131"/>
              </p:ext>
            </p:extLst>
          </p:nvPr>
        </p:nvGraphicFramePr>
        <p:xfrm>
          <a:off x="630936" y="2660904"/>
          <a:ext cx="4818888" cy="3547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Speech Bubble: Oval 24">
            <a:extLst>
              <a:ext uri="{FF2B5EF4-FFF2-40B4-BE49-F238E27FC236}">
                <a16:creationId xmlns:a16="http://schemas.microsoft.com/office/drawing/2014/main" id="{93FE0CF9-E9AD-4D67-8748-0BEAFF3EF156}"/>
              </a:ext>
            </a:extLst>
          </p:cNvPr>
          <p:cNvSpPr/>
          <p:nvPr/>
        </p:nvSpPr>
        <p:spPr>
          <a:xfrm>
            <a:off x="6211062" y="1476376"/>
            <a:ext cx="5219700" cy="2571749"/>
          </a:xfrm>
          <a:prstGeom prst="wedgeEllipseCallout">
            <a:avLst>
              <a:gd name="adj1" fmla="val 19993"/>
              <a:gd name="adj2" fmla="val 892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Can you imagine how it might feel to hear this being spoken about me or to even read this in my file or in court reports? </a:t>
            </a:r>
          </a:p>
          <a:p>
            <a:endParaRPr lang="en-GB" sz="1600" dirty="0"/>
          </a:p>
          <a:p>
            <a:r>
              <a:rPr lang="en-GB" sz="1600" dirty="0"/>
              <a:t>It is better to explain what has been observed and to offer reflections on why I may be reacting this way. </a:t>
            </a:r>
          </a:p>
          <a:p>
            <a:pPr algn="ctr"/>
            <a:endParaRPr lang="en-GB" dirty="0"/>
          </a:p>
        </p:txBody>
      </p:sp>
    </p:spTree>
    <p:extLst>
      <p:ext uri="{BB962C8B-B14F-4D97-AF65-F5344CB8AC3E}">
        <p14:creationId xmlns:p14="http://schemas.microsoft.com/office/powerpoint/2010/main" val="391477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CDAB7-B8BE-4082-B886-723E11F61920}"/>
              </a:ext>
            </a:extLst>
          </p:cNvPr>
          <p:cNvSpPr>
            <a:spLocks noGrp="1"/>
          </p:cNvSpPr>
          <p:nvPr>
            <p:ph type="title"/>
          </p:nvPr>
        </p:nvSpPr>
        <p:spPr>
          <a:xfrm>
            <a:off x="635000" y="640823"/>
            <a:ext cx="3418659" cy="5583148"/>
          </a:xfrm>
        </p:spPr>
        <p:txBody>
          <a:bodyPr anchor="ctr">
            <a:normAutofit/>
          </a:bodyPr>
          <a:lstStyle/>
          <a:p>
            <a:r>
              <a:rPr lang="en-GB" sz="5400" dirty="0"/>
              <a:t>Our challenges to you…</a:t>
            </a:r>
          </a:p>
        </p:txBody>
      </p:sp>
      <p:sp>
        <p:nvSpPr>
          <p:cNvPr id="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2">
            <a:extLst>
              <a:ext uri="{FF2B5EF4-FFF2-40B4-BE49-F238E27FC236}">
                <a16:creationId xmlns:a16="http://schemas.microsoft.com/office/drawing/2014/main" id="{1DAFE543-6E55-4C81-A475-454EB5161477}"/>
              </a:ext>
            </a:extLst>
          </p:cNvPr>
          <p:cNvGraphicFramePr>
            <a:graphicFrameLocks noGrp="1"/>
          </p:cNvGraphicFramePr>
          <p:nvPr>
            <p:ph idx="1"/>
            <p:extLst>
              <p:ext uri="{D42A27DB-BD31-4B8C-83A1-F6EECF244321}">
                <p14:modId xmlns:p14="http://schemas.microsoft.com/office/powerpoint/2010/main" val="331077713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91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B9FF1-C2B0-4543-A315-2DFEAA239715}"/>
              </a:ext>
            </a:extLst>
          </p:cNvPr>
          <p:cNvSpPr>
            <a:spLocks noGrp="1"/>
          </p:cNvSpPr>
          <p:nvPr>
            <p:ph type="title"/>
          </p:nvPr>
        </p:nvSpPr>
        <p:spPr>
          <a:xfrm>
            <a:off x="686834" y="1153572"/>
            <a:ext cx="3200400" cy="4461163"/>
          </a:xfrm>
        </p:spPr>
        <p:txBody>
          <a:bodyPr>
            <a:normAutofit/>
          </a:bodyPr>
          <a:lstStyle/>
          <a:p>
            <a:r>
              <a:rPr lang="en-GB">
                <a:solidFill>
                  <a:srgbClr val="FFFFFF"/>
                </a:solidFill>
              </a:rPr>
              <a:t>Upcoming work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1" name="Content Placeholder 2">
            <a:extLst>
              <a:ext uri="{FF2B5EF4-FFF2-40B4-BE49-F238E27FC236}">
                <a16:creationId xmlns:a16="http://schemas.microsoft.com/office/drawing/2014/main" id="{731B2056-6347-434F-B5F9-C3613685B563}"/>
              </a:ext>
            </a:extLst>
          </p:cNvPr>
          <p:cNvGraphicFramePr>
            <a:graphicFrameLocks/>
          </p:cNvGraphicFramePr>
          <p:nvPr>
            <p:extLst>
              <p:ext uri="{D42A27DB-BD31-4B8C-83A1-F6EECF244321}">
                <p14:modId xmlns:p14="http://schemas.microsoft.com/office/powerpoint/2010/main" val="2800364933"/>
              </p:ext>
            </p:extLst>
          </p:nvPr>
        </p:nvGraphicFramePr>
        <p:xfrm>
          <a:off x="4571020" y="458467"/>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68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A45E8-41AC-4556-8FB6-2086CEB7C058}"/>
              </a:ext>
            </a:extLst>
          </p:cNvPr>
          <p:cNvSpPr>
            <a:spLocks noGrp="1"/>
          </p:cNvSpPr>
          <p:nvPr>
            <p:ph type="title"/>
          </p:nvPr>
        </p:nvSpPr>
        <p:spPr>
          <a:xfrm>
            <a:off x="630936" y="639520"/>
            <a:ext cx="3429000" cy="1719072"/>
          </a:xfrm>
        </p:spPr>
        <p:txBody>
          <a:bodyPr anchor="b">
            <a:normAutofit/>
          </a:bodyPr>
          <a:lstStyle/>
          <a:p>
            <a:r>
              <a:rPr lang="en-GB" sz="5400"/>
              <a:t>Get in touch!</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835591-7599-4E85-9A0E-2B31B5E9CC1D}"/>
              </a:ext>
            </a:extLst>
          </p:cNvPr>
          <p:cNvSpPr>
            <a:spLocks noGrp="1"/>
          </p:cNvSpPr>
          <p:nvPr>
            <p:ph idx="1"/>
          </p:nvPr>
        </p:nvSpPr>
        <p:spPr>
          <a:xfrm>
            <a:off x="630936" y="2807208"/>
            <a:ext cx="3429000" cy="3410712"/>
          </a:xfrm>
        </p:spPr>
        <p:txBody>
          <a:bodyPr anchor="t">
            <a:normAutofit/>
          </a:bodyPr>
          <a:lstStyle/>
          <a:p>
            <a:pPr marL="0" indent="0">
              <a:buNone/>
            </a:pPr>
            <a:r>
              <a:rPr lang="en-GB" sz="2200"/>
              <a:t>We would love to hear from you. To contact us, please email FJYPB@cafcass.gov.uk</a:t>
            </a:r>
          </a:p>
        </p:txBody>
      </p:sp>
      <p:pic>
        <p:nvPicPr>
          <p:cNvPr id="4" name="Picture 3">
            <a:extLst>
              <a:ext uri="{FF2B5EF4-FFF2-40B4-BE49-F238E27FC236}">
                <a16:creationId xmlns:a16="http://schemas.microsoft.com/office/drawing/2014/main" id="{B744A3AC-1E1B-44A5-A8CA-600E82C1A9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31" t="15169" r="29662" b="12592"/>
          <a:stretch/>
        </p:blipFill>
        <p:spPr>
          <a:xfrm>
            <a:off x="5481056" y="640080"/>
            <a:ext cx="5250200" cy="5577840"/>
          </a:xfrm>
          <a:prstGeom prst="rect">
            <a:avLst/>
          </a:prstGeom>
        </p:spPr>
      </p:pic>
    </p:spTree>
    <p:extLst>
      <p:ext uri="{BB962C8B-B14F-4D97-AF65-F5344CB8AC3E}">
        <p14:creationId xmlns:p14="http://schemas.microsoft.com/office/powerpoint/2010/main" val="71976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94106EA-CD30-4C1C-BE3C-1990D309AF28}"/>
              </a:ext>
            </a:extLst>
          </p:cNvPr>
          <p:cNvSpPr>
            <a:spLocks noGrp="1"/>
          </p:cNvSpPr>
          <p:nvPr>
            <p:ph type="title"/>
          </p:nvPr>
        </p:nvSpPr>
        <p:spPr>
          <a:xfrm>
            <a:off x="838200" y="365125"/>
            <a:ext cx="9842237" cy="1325563"/>
          </a:xfrm>
        </p:spPr>
        <p:txBody>
          <a:bodyPr>
            <a:normAutofit/>
          </a:bodyPr>
          <a:lstStyle/>
          <a:p>
            <a:r>
              <a:rPr lang="en-GB" sz="5600"/>
              <a:t>What have we been up to?</a:t>
            </a:r>
          </a:p>
        </p:txBody>
      </p:sp>
      <p:cxnSp>
        <p:nvCxnSpPr>
          <p:cNvPr id="20" name="Straight Connector 1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2"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4"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6"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4" name="Content Placeholder 4">
            <a:extLst>
              <a:ext uri="{FF2B5EF4-FFF2-40B4-BE49-F238E27FC236}">
                <a16:creationId xmlns:a16="http://schemas.microsoft.com/office/drawing/2014/main" id="{0B544CBE-84EC-4077-A518-2C70A3A37477}"/>
              </a:ext>
            </a:extLst>
          </p:cNvPr>
          <p:cNvGraphicFramePr>
            <a:graphicFrameLocks noGrp="1"/>
          </p:cNvGraphicFramePr>
          <p:nvPr>
            <p:ph idx="1"/>
            <p:extLst>
              <p:ext uri="{D42A27DB-BD31-4B8C-83A1-F6EECF244321}">
                <p14:modId xmlns:p14="http://schemas.microsoft.com/office/powerpoint/2010/main" val="4547794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76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2B574FE-4AFD-4E6B-95B3-FB71F0D7FDD5}"/>
              </a:ext>
            </a:extLst>
          </p:cNvPr>
          <p:cNvSpPr>
            <a:spLocks noGrp="1"/>
          </p:cNvSpPr>
          <p:nvPr>
            <p:ph type="ctrTitle"/>
          </p:nvPr>
        </p:nvSpPr>
        <p:spPr>
          <a:xfrm>
            <a:off x="8453805" y="640823"/>
            <a:ext cx="3103194" cy="5583148"/>
          </a:xfrm>
        </p:spPr>
        <p:txBody>
          <a:bodyPr vert="horz" lIns="91440" tIns="45720" rIns="91440" bIns="45720" rtlCol="0" anchor="ctr">
            <a:normAutofit/>
          </a:bodyPr>
          <a:lstStyle/>
          <a:p>
            <a:pPr algn="l"/>
            <a:r>
              <a:rPr lang="en-US" sz="4600" kern="1200">
                <a:solidFill>
                  <a:srgbClr val="FFFFFF"/>
                </a:solidFill>
                <a:latin typeface="+mj-lt"/>
                <a:ea typeface="+mj-ea"/>
                <a:cs typeface="+mj-cs"/>
              </a:rPr>
              <a:t>‘TOGETHER’</a:t>
            </a:r>
          </a:p>
        </p:txBody>
      </p:sp>
      <p:grpSp>
        <p:nvGrpSpPr>
          <p:cNvPr id="4" name="Group 3">
            <a:extLst>
              <a:ext uri="{FF2B5EF4-FFF2-40B4-BE49-F238E27FC236}">
                <a16:creationId xmlns:a16="http://schemas.microsoft.com/office/drawing/2014/main" id="{E7D8A6B0-E18A-4058-B2E8-7290428A05D2}"/>
              </a:ext>
            </a:extLst>
          </p:cNvPr>
          <p:cNvGrpSpPr/>
          <p:nvPr/>
        </p:nvGrpSpPr>
        <p:grpSpPr>
          <a:xfrm>
            <a:off x="643469" y="2337455"/>
            <a:ext cx="6900509" cy="2142874"/>
            <a:chOff x="1833018" y="3786145"/>
            <a:chExt cx="9733377" cy="2888974"/>
          </a:xfrm>
        </p:grpSpPr>
        <p:pic>
          <p:nvPicPr>
            <p:cNvPr id="5" name="Picture 4">
              <a:extLst>
                <a:ext uri="{FF2B5EF4-FFF2-40B4-BE49-F238E27FC236}">
                  <a16:creationId xmlns:a16="http://schemas.microsoft.com/office/drawing/2014/main" id="{B0315ED9-D61B-430D-8972-A431514372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346" t="23008" r="43530" b="57006"/>
            <a:stretch/>
          </p:blipFill>
          <p:spPr>
            <a:xfrm>
              <a:off x="4864667" y="4030443"/>
              <a:ext cx="2456180" cy="2644676"/>
            </a:xfrm>
            <a:prstGeom prst="rect">
              <a:avLst/>
            </a:prstGeom>
          </p:spPr>
        </p:pic>
        <p:pic>
          <p:nvPicPr>
            <p:cNvPr id="6" name="Content Placeholder 3">
              <a:extLst>
                <a:ext uri="{FF2B5EF4-FFF2-40B4-BE49-F238E27FC236}">
                  <a16:creationId xmlns:a16="http://schemas.microsoft.com/office/drawing/2014/main" id="{C7B72E9A-0CB7-465C-B95D-E7CA6841A9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932" t="15560" r="41798" b="54036"/>
            <a:stretch/>
          </p:blipFill>
          <p:spPr>
            <a:xfrm>
              <a:off x="9218282" y="4151524"/>
              <a:ext cx="2348113" cy="2523595"/>
            </a:xfrm>
            <a:prstGeom prst="rect">
              <a:avLst/>
            </a:prstGeom>
          </p:spPr>
        </p:pic>
        <p:pic>
          <p:nvPicPr>
            <p:cNvPr id="7" name="Picture 6">
              <a:extLst>
                <a:ext uri="{FF2B5EF4-FFF2-40B4-BE49-F238E27FC236}">
                  <a16:creationId xmlns:a16="http://schemas.microsoft.com/office/drawing/2014/main" id="{32BB4E75-042B-4ADA-B3A6-8043737342B3}"/>
                </a:ext>
              </a:extLst>
            </p:cNvPr>
            <p:cNvPicPr>
              <a:picLocks noChangeAspect="1"/>
            </p:cNvPicPr>
            <p:nvPr/>
          </p:nvPicPr>
          <p:blipFill rotWithShape="1">
            <a:blip r:embed="rId5"/>
            <a:srcRect l="39477" t="17971" r="40843" b="58068"/>
            <a:stretch/>
          </p:blipFill>
          <p:spPr>
            <a:xfrm>
              <a:off x="1833018" y="3786145"/>
              <a:ext cx="3354937" cy="2888974"/>
            </a:xfrm>
            <a:prstGeom prst="rect">
              <a:avLst/>
            </a:prstGeom>
          </p:spPr>
        </p:pic>
        <p:pic>
          <p:nvPicPr>
            <p:cNvPr id="8" name="Picture 7">
              <a:extLst>
                <a:ext uri="{FF2B5EF4-FFF2-40B4-BE49-F238E27FC236}">
                  <a16:creationId xmlns:a16="http://schemas.microsoft.com/office/drawing/2014/main" id="{31958A13-2F09-4CF1-BEB4-070100078CE6}"/>
                </a:ext>
              </a:extLst>
            </p:cNvPr>
            <p:cNvPicPr>
              <a:picLocks noChangeAspect="1"/>
            </p:cNvPicPr>
            <p:nvPr/>
          </p:nvPicPr>
          <p:blipFill rotWithShape="1">
            <a:blip r:embed="rId6">
              <a:extLst>
                <a:ext uri="{28A0092B-C50C-407E-A947-70E740481C1C}">
                  <a14:useLocalDpi xmlns:a14="http://schemas.microsoft.com/office/drawing/2010/main" val="0"/>
                </a:ext>
              </a:extLst>
            </a:blip>
            <a:srcRect l="43180" t="26415" r="43120" b="52062"/>
            <a:stretch/>
          </p:blipFill>
          <p:spPr>
            <a:xfrm>
              <a:off x="7376183" y="4202244"/>
              <a:ext cx="2225616" cy="2472875"/>
            </a:xfrm>
            <a:prstGeom prst="rect">
              <a:avLst/>
            </a:prstGeom>
          </p:spPr>
        </p:pic>
      </p:grpSp>
    </p:spTree>
    <p:extLst>
      <p:ext uri="{BB962C8B-B14F-4D97-AF65-F5344CB8AC3E}">
        <p14:creationId xmlns:p14="http://schemas.microsoft.com/office/powerpoint/2010/main" val="330482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DA0A28FB-EABF-4620-BBA5-9C7FDBA579F4}"/>
              </a:ext>
            </a:extLst>
          </p:cNvPr>
          <p:cNvPicPr>
            <a:picLocks noChangeAspect="1"/>
          </p:cNvPicPr>
          <p:nvPr/>
        </p:nvPicPr>
        <p:blipFill rotWithShape="1">
          <a:blip r:embed="rId3">
            <a:extLst>
              <a:ext uri="{28A0092B-C50C-407E-A947-70E740481C1C}">
                <a14:useLocalDpi xmlns:a14="http://schemas.microsoft.com/office/drawing/2010/main" val="0"/>
              </a:ext>
            </a:extLst>
          </a:blip>
          <a:srcRect t="4247" b="16262"/>
          <a:stretch/>
        </p:blipFill>
        <p:spPr>
          <a:xfrm>
            <a:off x="20" y="1282"/>
            <a:ext cx="12191980" cy="6856718"/>
          </a:xfrm>
          <a:prstGeom prst="rect">
            <a:avLst/>
          </a:prstGeom>
        </p:spPr>
      </p:pic>
    </p:spTree>
    <p:extLst>
      <p:ext uri="{BB962C8B-B14F-4D97-AF65-F5344CB8AC3E}">
        <p14:creationId xmlns:p14="http://schemas.microsoft.com/office/powerpoint/2010/main" val="413287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24633CD-F645-4384-ACE4-308B63D26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Tree>
    <p:extLst>
      <p:ext uri="{BB962C8B-B14F-4D97-AF65-F5344CB8AC3E}">
        <p14:creationId xmlns:p14="http://schemas.microsoft.com/office/powerpoint/2010/main" val="341403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F04AB4-D040-491F-8510-9A1E3AB3C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Tree>
    <p:extLst>
      <p:ext uri="{BB962C8B-B14F-4D97-AF65-F5344CB8AC3E}">
        <p14:creationId xmlns:p14="http://schemas.microsoft.com/office/powerpoint/2010/main" val="203817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5AE6F6-425F-44B5-A4A4-9A499564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92" y="0"/>
            <a:ext cx="10389616" cy="6858000"/>
          </a:xfrm>
          <a:prstGeom prst="rect">
            <a:avLst/>
          </a:prstGeom>
        </p:spPr>
      </p:pic>
    </p:spTree>
    <p:extLst>
      <p:ext uri="{BB962C8B-B14F-4D97-AF65-F5344CB8AC3E}">
        <p14:creationId xmlns:p14="http://schemas.microsoft.com/office/powerpoint/2010/main" val="199898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851EC77-9FEE-4DA6-9147-F391A95F2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612" y="0"/>
            <a:ext cx="9790776" cy="6858000"/>
          </a:xfrm>
          <a:prstGeom prst="rect">
            <a:avLst/>
          </a:prstGeom>
        </p:spPr>
      </p:pic>
    </p:spTree>
    <p:extLst>
      <p:ext uri="{BB962C8B-B14F-4D97-AF65-F5344CB8AC3E}">
        <p14:creationId xmlns:p14="http://schemas.microsoft.com/office/powerpoint/2010/main" val="40502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6176C-4FFB-4859-B5C7-88836998F173}"/>
              </a:ext>
            </a:extLst>
          </p:cNvPr>
          <p:cNvPicPr>
            <a:picLocks noChangeAspect="1"/>
          </p:cNvPicPr>
          <p:nvPr/>
        </p:nvPicPr>
        <p:blipFill>
          <a:blip r:embed="rId3"/>
          <a:stretch>
            <a:fillRect/>
          </a:stretch>
        </p:blipFill>
        <p:spPr>
          <a:xfrm>
            <a:off x="-91440" y="0"/>
            <a:ext cx="12283439" cy="6858000"/>
          </a:xfrm>
          <a:prstGeom prst="rect">
            <a:avLst/>
          </a:prstGeom>
        </p:spPr>
      </p:pic>
    </p:spTree>
    <p:extLst>
      <p:ext uri="{BB962C8B-B14F-4D97-AF65-F5344CB8AC3E}">
        <p14:creationId xmlns:p14="http://schemas.microsoft.com/office/powerpoint/2010/main" val="1738523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F9A3158EF3DA40B97940C85E3259A6" ma:contentTypeVersion="11" ma:contentTypeDescription="Create a new document." ma:contentTypeScope="" ma:versionID="6df19ab7b37e8fe1e892f134b62356a3">
  <xsd:schema xmlns:xsd="http://www.w3.org/2001/XMLSchema" xmlns:xs="http://www.w3.org/2001/XMLSchema" xmlns:p="http://schemas.microsoft.com/office/2006/metadata/properties" xmlns:ns2="063b98b5-dd0e-4a22-82a8-fea0f7d6e74c" xmlns:ns3="e33ec6da-25ea-4af1-9623-6feca375d21d" targetNamespace="http://schemas.microsoft.com/office/2006/metadata/properties" ma:root="true" ma:fieldsID="bf3135d92c4d53fb13662e69b10a5264" ns2:_="" ns3:_="">
    <xsd:import namespace="063b98b5-dd0e-4a22-82a8-fea0f7d6e74c"/>
    <xsd:import namespace="e33ec6da-25ea-4af1-9623-6feca375d2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b98b5-dd0e-4a22-82a8-fea0f7d6e7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3ec6da-25ea-4af1-9623-6feca375d2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6A9F9-75D4-4AE3-9016-9A76E26BC23D}">
  <ds:schemaRefs>
    <ds:schemaRef ds:uri="http://schemas.microsoft.com/sharepoint/v3/contenttype/forms"/>
  </ds:schemaRefs>
</ds:datastoreItem>
</file>

<file path=customXml/itemProps2.xml><?xml version="1.0" encoding="utf-8"?>
<ds:datastoreItem xmlns:ds="http://schemas.openxmlformats.org/officeDocument/2006/customXml" ds:itemID="{E61C0B70-9A6D-4BCB-AF0B-97B8C959F7B6}">
  <ds:schemaRefs>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0DDCF0C6-99DD-40A6-B2B3-749110099F4D}"/>
</file>

<file path=docProps/app.xml><?xml version="1.0" encoding="utf-8"?>
<Properties xmlns="http://schemas.openxmlformats.org/officeDocument/2006/extended-properties" xmlns:vt="http://schemas.openxmlformats.org/officeDocument/2006/docPropsVTypes">
  <TotalTime>245</TotalTime>
  <Words>972</Words>
  <Application>Microsoft Office PowerPoint</Application>
  <PresentationFormat>Widescreen</PresentationFormat>
  <Paragraphs>91</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FJYPB Update</vt:lpstr>
      <vt:lpstr>What have we been up to?</vt:lpstr>
      <vt:lpstr>‘TOGETHER’</vt:lpstr>
      <vt:lpstr>PowerPoint Presentation</vt:lpstr>
      <vt:lpstr>PowerPoint Presentation</vt:lpstr>
      <vt:lpstr>PowerPoint Presentation</vt:lpstr>
      <vt:lpstr>PowerPoint Presentation</vt:lpstr>
      <vt:lpstr>PowerPoint Presentation</vt:lpstr>
      <vt:lpstr>PowerPoint Presentation</vt:lpstr>
      <vt:lpstr>Word Busting</vt:lpstr>
      <vt:lpstr>Word Busting</vt:lpstr>
      <vt:lpstr>Actions Identified </vt:lpstr>
      <vt:lpstr>What we have achieved so far</vt:lpstr>
      <vt:lpstr>Jargon Words identified by FJYPB members </vt:lpstr>
      <vt:lpstr>Examples</vt:lpstr>
      <vt:lpstr>Our challenges to you…</vt:lpstr>
      <vt:lpstr>Upcoming work</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FJYPB Update</dc:title>
  <dc:creator>Hannah Lamb</dc:creator>
  <cp:lastModifiedBy>Hannah Lamb</cp:lastModifiedBy>
  <cp:revision>15</cp:revision>
  <dcterms:created xsi:type="dcterms:W3CDTF">2021-06-23T10:21:25Z</dcterms:created>
  <dcterms:modified xsi:type="dcterms:W3CDTF">2021-07-06T15:52:19Z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0x01010026F9A3158EF3DA40B97940C85E3259A6</vt:lpwstr>
  </property>
</Properties>
</file>